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</p:sldIdLst>
  <p:sldSz cx="24384000" cy="13716000"/>
  <p:notesSz cx="6858000" cy="9144000"/>
  <p:defaultTextStyle>
    <a:lvl1pPr algn="ctr" defTabSz="825500">
      <a:defRPr sz="5000">
        <a:latin typeface="+mn-lt"/>
        <a:ea typeface="+mn-ea"/>
        <a:cs typeface="+mn-cs"/>
        <a:sym typeface="Helvetica Neue Light"/>
      </a:defRPr>
    </a:lvl1pPr>
    <a:lvl2pPr indent="228600" algn="ctr" defTabSz="825500">
      <a:defRPr sz="5000">
        <a:latin typeface="+mn-lt"/>
        <a:ea typeface="+mn-ea"/>
        <a:cs typeface="+mn-cs"/>
        <a:sym typeface="Helvetica Neue Light"/>
      </a:defRPr>
    </a:lvl2pPr>
    <a:lvl3pPr indent="457200" algn="ctr" defTabSz="825500">
      <a:defRPr sz="5000">
        <a:latin typeface="+mn-lt"/>
        <a:ea typeface="+mn-ea"/>
        <a:cs typeface="+mn-cs"/>
        <a:sym typeface="Helvetica Neue Light"/>
      </a:defRPr>
    </a:lvl3pPr>
    <a:lvl4pPr indent="685800" algn="ctr" defTabSz="825500">
      <a:defRPr sz="5000">
        <a:latin typeface="+mn-lt"/>
        <a:ea typeface="+mn-ea"/>
        <a:cs typeface="+mn-cs"/>
        <a:sym typeface="Helvetica Neue Light"/>
      </a:defRPr>
    </a:lvl4pPr>
    <a:lvl5pPr indent="914400" algn="ctr" defTabSz="825500">
      <a:defRPr sz="5000">
        <a:latin typeface="+mn-lt"/>
        <a:ea typeface="+mn-ea"/>
        <a:cs typeface="+mn-cs"/>
        <a:sym typeface="Helvetica Neue Light"/>
      </a:defRPr>
    </a:lvl5pPr>
    <a:lvl6pPr indent="1143000" algn="ctr" defTabSz="825500">
      <a:defRPr sz="5000">
        <a:latin typeface="+mn-lt"/>
        <a:ea typeface="+mn-ea"/>
        <a:cs typeface="+mn-cs"/>
        <a:sym typeface="Helvetica Neue Light"/>
      </a:defRPr>
    </a:lvl6pPr>
    <a:lvl7pPr indent="1371600" algn="ctr" defTabSz="825500">
      <a:defRPr sz="5000">
        <a:latin typeface="+mn-lt"/>
        <a:ea typeface="+mn-ea"/>
        <a:cs typeface="+mn-cs"/>
        <a:sym typeface="Helvetica Neue Light"/>
      </a:defRPr>
    </a:lvl7pPr>
    <a:lvl8pPr indent="1600200" algn="ctr" defTabSz="825500">
      <a:defRPr sz="5000">
        <a:latin typeface="+mn-lt"/>
        <a:ea typeface="+mn-ea"/>
        <a:cs typeface="+mn-cs"/>
        <a:sym typeface="Helvetica Neue Light"/>
      </a:defRPr>
    </a:lvl8pPr>
    <a:lvl9pPr indent="1828800" algn="ctr" defTabSz="825500">
      <a:defRPr sz="5000">
        <a:latin typeface="+mn-lt"/>
        <a:ea typeface="+mn-ea"/>
        <a:cs typeface="+mn-cs"/>
        <a:sym typeface="Helvetica Neue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C4C6C6"/>
              </a:solidFill>
              <a:prstDash val="solid"/>
              <a:miter lim="400000"/>
            </a:ln>
          </a:top>
          <a:bottom>
            <a:ln w="25400" cap="flat">
              <a:solidFill>
                <a:srgbClr val="C4C6C6"/>
              </a:solidFill>
              <a:prstDash val="solid"/>
              <a:miter lim="400000"/>
            </a:ln>
          </a:bottom>
          <a:insideH>
            <a:ln w="25400" cap="flat">
              <a:solidFill>
                <a:srgbClr val="C4C6C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F2F2F2"/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C4C6C6"/>
              </a:solidFill>
              <a:prstDash val="solid"/>
              <a:miter lim="400000"/>
            </a:ln>
          </a:right>
          <a:top>
            <a:ln w="25400" cap="flat">
              <a:solidFill>
                <a:srgbClr val="C4C6C6"/>
              </a:solidFill>
              <a:prstDash val="solid"/>
              <a:miter lim="400000"/>
            </a:ln>
          </a:top>
          <a:bottom>
            <a:ln w="25400" cap="flat">
              <a:solidFill>
                <a:srgbClr val="C4C6C6"/>
              </a:solidFill>
              <a:prstDash val="solid"/>
              <a:miter lim="400000"/>
            </a:ln>
          </a:bottom>
          <a:insideH>
            <a:ln w="25400" cap="flat">
              <a:solidFill>
                <a:srgbClr val="C4C6C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8E9E8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25D6B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FF8FA"/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4F728F"/>
              </a:solidFill>
              <a:prstDash val="solid"/>
              <a:miter lim="400000"/>
            </a:ln>
          </a:top>
          <a:bottom>
            <a:ln w="12700" cap="flat">
              <a:solidFill>
                <a:srgbClr val="4F728F"/>
              </a:solidFill>
              <a:prstDash val="solid"/>
              <a:miter lim="400000"/>
            </a:ln>
          </a:bottom>
          <a:insideH>
            <a:ln w="12700" cap="flat">
              <a:solidFill>
                <a:srgbClr val="4F728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4DADF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74747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38EB0"/>
          </a:solidFill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747474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173D59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F2F2F2"/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solidFill>
                <a:srgbClr val="3C3C1D"/>
              </a:solidFill>
              <a:prstDash val="solid"/>
              <a:miter lim="400000"/>
            </a:ln>
          </a:left>
          <a:right>
            <a:ln w="12700" cap="flat">
              <a:solidFill>
                <a:srgbClr val="A9A584"/>
              </a:solidFill>
              <a:prstDash val="solid"/>
              <a:miter lim="400000"/>
            </a:ln>
          </a:right>
          <a:top>
            <a:ln w="12700" cap="flat">
              <a:solidFill>
                <a:srgbClr val="A9A584"/>
              </a:solidFill>
              <a:prstDash val="solid"/>
              <a:miter lim="400000"/>
            </a:ln>
          </a:top>
          <a:bottom>
            <a:ln w="12700" cap="flat">
              <a:solidFill>
                <a:srgbClr val="A9A584"/>
              </a:solidFill>
              <a:prstDash val="solid"/>
              <a:miter lim="400000"/>
            </a:ln>
          </a:bottom>
          <a:insideH>
            <a:ln w="12700" cap="flat">
              <a:solidFill>
                <a:srgbClr val="A9A584"/>
              </a:solidFill>
              <a:prstDash val="solid"/>
              <a:miter lim="400000"/>
            </a:ln>
          </a:insideH>
          <a:insideV>
            <a:ln w="12700" cap="flat">
              <a:solidFill>
                <a:srgbClr val="A9A584"/>
              </a:solidFill>
              <a:prstDash val="solid"/>
              <a:miter lim="400000"/>
            </a:ln>
          </a:insideV>
        </a:tcBdr>
        <a:fill>
          <a:solidFill>
            <a:srgbClr val="CFCDBB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solidFill>
                <a:srgbClr val="C6C6C6"/>
              </a:solidFill>
              <a:prstDash val="solid"/>
              <a:miter lim="400000"/>
            </a:ln>
          </a:left>
          <a:right>
            <a:ln w="12700" cap="flat">
              <a:solidFill>
                <a:srgbClr val="C6C6C6"/>
              </a:solidFill>
              <a:prstDash val="solid"/>
              <a:miter lim="400000"/>
            </a:ln>
          </a:right>
          <a:top>
            <a:ln w="12700" cap="flat">
              <a:solidFill>
                <a:srgbClr val="656839"/>
              </a:solidFill>
              <a:prstDash val="solid"/>
              <a:miter lim="400000"/>
            </a:ln>
          </a:top>
          <a:bottom>
            <a:ln w="12700" cap="flat">
              <a:solidFill>
                <a:srgbClr val="3C3C1D"/>
              </a:solidFill>
              <a:prstDash val="solid"/>
              <a:miter lim="400000"/>
            </a:ln>
          </a:bottom>
          <a:insideH>
            <a:ln w="12700" cap="flat">
              <a:solidFill>
                <a:srgbClr val="C6C6C6"/>
              </a:solidFill>
              <a:prstDash val="solid"/>
              <a:miter lim="400000"/>
            </a:ln>
          </a:insideH>
          <a:insideV>
            <a:ln w="12700" cap="flat">
              <a:solidFill>
                <a:srgbClr val="C6C6C6"/>
              </a:solidFill>
              <a:prstDash val="solid"/>
              <a:miter lim="400000"/>
            </a:ln>
          </a:insideV>
        </a:tcBdr>
        <a:fill>
          <a:solidFill>
            <a:srgbClr val="E8E9E8"/>
          </a:solidFill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9A584"/>
              </a:solidFill>
              <a:prstDash val="solid"/>
              <a:miter lim="400000"/>
            </a:ln>
          </a:left>
          <a:right>
            <a:ln w="12700" cap="flat">
              <a:solidFill>
                <a:srgbClr val="A9A584"/>
              </a:solidFill>
              <a:prstDash val="solid"/>
              <a:miter lim="400000"/>
            </a:ln>
          </a:right>
          <a:top>
            <a:ln w="12700" cap="flat">
              <a:solidFill>
                <a:srgbClr val="3C3C1D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AAA485"/>
              </a:solidFill>
              <a:prstDash val="solid"/>
              <a:miter lim="400000"/>
            </a:ln>
          </a:insideH>
          <a:insideV>
            <a:ln w="12700" cap="flat">
              <a:solidFill>
                <a:srgbClr val="A9A584"/>
              </a:solidFill>
              <a:prstDash val="solid"/>
              <a:miter lim="400000"/>
            </a:ln>
          </a:insideV>
        </a:tcBdr>
        <a:fill>
          <a:solidFill>
            <a:srgbClr val="656839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C4C6C6"/>
              </a:solidFill>
              <a:prstDash val="solid"/>
              <a:miter lim="400000"/>
            </a:ln>
          </a:top>
          <a:bottom>
            <a:ln w="25400" cap="flat">
              <a:solidFill>
                <a:srgbClr val="C4C6C6"/>
              </a:solidFill>
              <a:prstDash val="solid"/>
              <a:miter lim="400000"/>
            </a:ln>
          </a:bottom>
          <a:insideH>
            <a:ln w="25400" cap="flat">
              <a:solidFill>
                <a:srgbClr val="C4C6C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1F1F1"/>
          </a:solidFill>
        </a:fill>
      </a:tcStyle>
    </a:wholeTbl>
    <a:band2H>
      <a:tcTxStyle b="def" i="def"/>
      <a:tcStyle>
        <a:tcBdr/>
        <a:fill>
          <a:solidFill>
            <a:srgbClr val="E4E4E0"/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515151"/>
              </a:solidFill>
              <a:prstDash val="solid"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7D7766"/>
              </a:solidFill>
              <a:prstDash val="solid"/>
              <a:miter lim="400000"/>
            </a:ln>
          </a:top>
          <a:bottom>
            <a:ln w="12700" cap="flat">
              <a:solidFill>
                <a:srgbClr val="7D7766"/>
              </a:solidFill>
              <a:prstDash val="solid"/>
              <a:miter lim="400000"/>
            </a:ln>
          </a:bottom>
          <a:insideH>
            <a:ln w="12700" cap="flat">
              <a:solidFill>
                <a:srgbClr val="7D776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F8B7E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747474"/>
              </a:solidFill>
              <a:prstDash val="solid"/>
              <a:miter lim="400000"/>
            </a:ln>
          </a:top>
          <a:bottom>
            <a:ln w="12700" cap="flat">
              <a:solidFill>
                <a:srgbClr val="515151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1F1F1"/>
          </a:solidFill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15151"/>
              </a:solidFill>
              <a:prstDash val="solid"/>
              <a:miter lim="400000"/>
            </a:ln>
          </a:top>
          <a:bottom>
            <a:ln w="25400" cap="flat">
              <a:solidFill>
                <a:srgbClr val="A9A584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E5A4C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solidFill>
                <a:srgbClr val="747474"/>
              </a:solidFill>
              <a:prstDash val="solid"/>
              <a:miter lim="400000"/>
            </a:ln>
          </a:left>
          <a:right>
            <a:ln w="12700" cap="flat">
              <a:solidFill>
                <a:srgbClr val="747474"/>
              </a:solidFill>
              <a:prstDash val="solid"/>
              <a:miter lim="400000"/>
            </a:ln>
          </a:right>
          <a:top>
            <a:ln w="12700" cap="flat">
              <a:solidFill>
                <a:srgbClr val="747474"/>
              </a:solidFill>
              <a:prstDash val="solid"/>
              <a:miter lim="400000"/>
            </a:ln>
          </a:top>
          <a:bottom>
            <a:ln w="12700" cap="flat">
              <a:solidFill>
                <a:srgbClr val="747474"/>
              </a:solidFill>
              <a:prstDash val="solid"/>
              <a:miter lim="400000"/>
            </a:ln>
          </a:bottom>
          <a:insideH>
            <a:ln w="12700" cap="flat">
              <a:solidFill>
                <a:srgbClr val="747474"/>
              </a:solidFill>
              <a:prstDash val="solid"/>
              <a:miter lim="400000"/>
            </a:ln>
          </a:insideH>
          <a:insideV>
            <a:ln w="12700" cap="flat">
              <a:solidFill>
                <a:srgbClr val="74747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F2F2F2"/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solidFill>
                <a:srgbClr val="747474"/>
              </a:solidFill>
              <a:prstDash val="solid"/>
              <a:miter lim="400000"/>
            </a:ln>
          </a:left>
          <a:right>
            <a:ln w="12700" cap="flat">
              <a:solidFill>
                <a:srgbClr val="747474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9E9E9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747474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BCBCB"/>
          </a:solidFill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747474"/>
              </a:solidFill>
              <a:prstDash val="solid"/>
              <a:miter lim="400000"/>
            </a:ln>
          </a:top>
          <a:bottom>
            <a:ln w="12700" cap="flat">
              <a:solidFill>
                <a:srgbClr val="747474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BCBCB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777777"/>
      </a:tcTxStyle>
      <a:tcStyle>
        <a:tcBdr>
          <a:left>
            <a:ln w="12700" cap="flat">
              <a:solidFill>
                <a:srgbClr val="C9C9C9"/>
              </a:solidFill>
              <a:prstDash val="solid"/>
              <a:miter lim="400000"/>
            </a:ln>
          </a:left>
          <a:right>
            <a:ln w="12700" cap="flat">
              <a:solidFill>
                <a:srgbClr val="C9C9C9"/>
              </a:solidFill>
              <a:prstDash val="solid"/>
              <a:miter lim="400000"/>
            </a:ln>
          </a:right>
          <a:top>
            <a:ln w="12700" cap="flat">
              <a:solidFill>
                <a:srgbClr val="525252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25252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25252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C9C9C9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2D2D2">
              <a:alpha val="30000"/>
            </a:srgb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555555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C9C9C9"/>
              </a:solidFill>
              <a:prstDash val="solid"/>
              <a:miter lim="400000"/>
            </a:ln>
          </a:top>
          <a:bottom>
            <a:ln w="12700" cap="flat">
              <a:solidFill>
                <a:srgbClr val="C9C9C9"/>
              </a:solidFill>
              <a:prstDash val="solid"/>
              <a:miter lim="400000"/>
            </a:ln>
          </a:bottom>
          <a:insideH>
            <a:ln w="12700" cap="flat">
              <a:solidFill>
                <a:srgbClr val="C9C9C9"/>
              </a:solidFill>
              <a:prstDash val="solid"/>
              <a:miter lim="400000"/>
            </a:ln>
          </a:insideH>
          <a:insideV>
            <a:ln w="12700" cap="flat">
              <a:solidFill>
                <a:srgbClr val="C9C9C9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555555"/>
      </a:tcTxStyle>
      <a:tcStyle>
        <a:tcBdr>
          <a:left>
            <a:ln w="12700" cap="flat">
              <a:solidFill>
                <a:srgbClr val="C9C9C9"/>
              </a:solidFill>
              <a:prstDash val="solid"/>
              <a:miter lim="400000"/>
            </a:ln>
          </a:left>
          <a:right>
            <a:ln w="12700" cap="flat">
              <a:solidFill>
                <a:srgbClr val="C9C9C9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C9C9C9"/>
              </a:solidFill>
              <a:prstDash val="solid"/>
              <a:miter lim="400000"/>
            </a:ln>
          </a:insideH>
          <a:insideV>
            <a:ln w="12700" cap="flat">
              <a:solidFill>
                <a:srgbClr val="C9C9C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555555"/>
      </a:tcTxStyle>
      <a:tcStyle>
        <a:tcBdr>
          <a:left>
            <a:ln w="12700" cap="flat">
              <a:solidFill>
                <a:srgbClr val="C9C9C9"/>
              </a:solidFill>
              <a:prstDash val="solid"/>
              <a:miter lim="400000"/>
            </a:ln>
          </a:left>
          <a:right>
            <a:ln w="12700" cap="flat">
              <a:solidFill>
                <a:srgbClr val="C9C9C9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C9C9C9"/>
              </a:solidFill>
              <a:prstDash val="solid"/>
              <a:miter lim="400000"/>
            </a:ln>
          </a:insideH>
          <a:insideV>
            <a:ln w="12700" cap="flat">
              <a:solidFill>
                <a:srgbClr val="C9C9C9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38" name="Shape 38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/>
          <p:nvPr/>
        </p:nvSpPr>
        <p:spPr>
          <a:xfrm>
            <a:off x="1066800" y="6680200"/>
            <a:ext cx="22252676" cy="182"/>
          </a:xfrm>
          <a:prstGeom prst="rect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0" tIns="0" rIns="0" bIns="0" anchor="ctr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7" name="Shape 7"/>
          <p:cNvSpPr/>
          <p:nvPr>
            <p:ph type="title"/>
          </p:nvPr>
        </p:nvSpPr>
        <p:spPr>
          <a:xfrm>
            <a:off x="1066800" y="1854200"/>
            <a:ext cx="22237700" cy="44704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5800"/>
              <a:t>Title Text</a:t>
            </a:r>
          </a:p>
        </p:txBody>
      </p:sp>
      <p:sp>
        <p:nvSpPr>
          <p:cNvPr id="8" name="Shape 8"/>
          <p:cNvSpPr/>
          <p:nvPr>
            <p:ph type="body" idx="1"/>
          </p:nvPr>
        </p:nvSpPr>
        <p:spPr>
          <a:xfrm>
            <a:off x="1066800" y="7048500"/>
            <a:ext cx="22237700" cy="14351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FontTx/>
              <a:buNone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indent="228600">
              <a:spcBef>
                <a:spcPts val="0"/>
              </a:spcBef>
              <a:buSzTx/>
              <a:buFontTx/>
              <a:buNone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indent="457200">
              <a:spcBef>
                <a:spcPts val="0"/>
              </a:spcBef>
              <a:buSzTx/>
              <a:buFontTx/>
              <a:buNone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indent="685800">
              <a:spcBef>
                <a:spcPts val="0"/>
              </a:spcBef>
              <a:buSzTx/>
              <a:buFontTx/>
              <a:buNone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indent="914400">
              <a:spcBef>
                <a:spcPts val="0"/>
              </a:spcBef>
              <a:buSzTx/>
              <a:buFontTx/>
              <a:buNone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47474"/>
                </a:solidFill>
              </a:rPr>
              <a:t>Body Level One</a:t>
            </a:r>
            <a:endParaRPr sz="3600">
              <a:solidFill>
                <a:srgbClr val="747474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47474"/>
                </a:solidFill>
              </a:rPr>
              <a:t>Body Level Two</a:t>
            </a:r>
            <a:endParaRPr sz="3600">
              <a:solidFill>
                <a:srgbClr val="747474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47474"/>
                </a:solidFill>
              </a:rPr>
              <a:t>Body Level Three</a:t>
            </a:r>
            <a:endParaRPr sz="3600">
              <a:solidFill>
                <a:srgbClr val="747474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47474"/>
                </a:solidFill>
              </a:rPr>
              <a:t>Body Level Four</a:t>
            </a:r>
            <a:endParaRPr sz="3600">
              <a:solidFill>
                <a:srgbClr val="747474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47474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 rot="5400000">
            <a:off x="13147585" y="12214314"/>
            <a:ext cx="2000430" cy="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9A9A9A"/>
            </a:solidFill>
            <a:miter lim="400000"/>
          </a:ln>
        </p:spPr>
        <p:txBody>
          <a:bodyPr lIns="0" tIns="0" rIns="0" bIns="0" anchor="ctr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1" name="Shape 11"/>
          <p:cNvSpPr/>
          <p:nvPr>
            <p:ph type="title"/>
          </p:nvPr>
        </p:nvSpPr>
        <p:spPr>
          <a:xfrm>
            <a:off x="2641600" y="10947400"/>
            <a:ext cx="10858500" cy="2387600"/>
          </a:xfrm>
          <a:prstGeom prst="rect">
            <a:avLst/>
          </a:prstGeom>
        </p:spPr>
        <p:txBody>
          <a:bodyPr anchor="ctr"/>
          <a:lstStyle>
            <a:lvl1pPr algn="r"/>
          </a:lstStyle>
          <a:p>
            <a:pPr lvl="0">
              <a:defRPr sz="1800"/>
            </a:pPr>
            <a:r>
              <a:rPr sz="5800"/>
              <a:t>Title Text</a:t>
            </a:r>
          </a:p>
        </p:txBody>
      </p:sp>
      <p:sp>
        <p:nvSpPr>
          <p:cNvPr id="12" name="Shape 12"/>
          <p:cNvSpPr/>
          <p:nvPr>
            <p:ph type="body" idx="1"/>
          </p:nvPr>
        </p:nvSpPr>
        <p:spPr>
          <a:xfrm>
            <a:off x="14719300" y="11938000"/>
            <a:ext cx="9283700" cy="7112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FontTx/>
              <a:buNone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indent="228600">
              <a:spcBef>
                <a:spcPts val="0"/>
              </a:spcBef>
              <a:buSzTx/>
              <a:buFontTx/>
              <a:buNone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indent="457200">
              <a:spcBef>
                <a:spcPts val="0"/>
              </a:spcBef>
              <a:buSzTx/>
              <a:buFontTx/>
              <a:buNone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indent="685800">
              <a:spcBef>
                <a:spcPts val="0"/>
              </a:spcBef>
              <a:buSzTx/>
              <a:buFontTx/>
              <a:buNone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indent="914400">
              <a:spcBef>
                <a:spcPts val="0"/>
              </a:spcBef>
              <a:buSzTx/>
              <a:buFontTx/>
              <a:buNone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47474"/>
                </a:solidFill>
              </a:rPr>
              <a:t>Body Level One</a:t>
            </a:r>
            <a:endParaRPr sz="3600">
              <a:solidFill>
                <a:srgbClr val="747474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47474"/>
                </a:solidFill>
              </a:rPr>
              <a:t>Body Level Two</a:t>
            </a:r>
            <a:endParaRPr sz="3600">
              <a:solidFill>
                <a:srgbClr val="747474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47474"/>
                </a:solidFill>
              </a:rPr>
              <a:t>Body Level Three</a:t>
            </a:r>
            <a:endParaRPr sz="3600">
              <a:solidFill>
                <a:srgbClr val="747474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47474"/>
                </a:solidFill>
              </a:rPr>
              <a:t>Body Level Four</a:t>
            </a:r>
            <a:endParaRPr sz="3600">
              <a:solidFill>
                <a:srgbClr val="747474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47474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/>
          <p:nvPr>
            <p:ph type="title"/>
          </p:nvPr>
        </p:nvSpPr>
        <p:spPr>
          <a:xfrm>
            <a:off x="1066800" y="4622800"/>
            <a:ext cx="22237700" cy="4470400"/>
          </a:xfrm>
          <a:prstGeom prst="rect">
            <a:avLst/>
          </a:prstGeom>
        </p:spPr>
        <p:txBody>
          <a:bodyPr anchor="ctr"/>
          <a:lstStyle/>
          <a:p>
            <a:pPr lvl="0">
              <a:defRPr sz="1800"/>
            </a:pPr>
            <a:r>
              <a:rPr sz="5800"/>
              <a:t>Title Text</a:t>
            </a:r>
          </a:p>
        </p:txBody>
      </p:sp>
    </p:spTree>
  </p:cSld>
  <p:clrMapOvr>
    <a:masterClrMapping/>
  </p:clrMapOvr>
  <p:transition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/>
          <p:nvPr/>
        </p:nvSpPr>
        <p:spPr>
          <a:xfrm>
            <a:off x="1066800" y="6845300"/>
            <a:ext cx="10002141" cy="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9A9A9A"/>
            </a:solidFill>
            <a:miter lim="400000"/>
          </a:ln>
        </p:spPr>
        <p:txBody>
          <a:bodyPr lIns="0" tIns="0" rIns="0" bIns="0" anchor="ctr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7" name="Shape 17"/>
          <p:cNvSpPr/>
          <p:nvPr>
            <p:ph type="title"/>
          </p:nvPr>
        </p:nvSpPr>
        <p:spPr>
          <a:xfrm>
            <a:off x="1066800" y="2019300"/>
            <a:ext cx="10007600" cy="44704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5800"/>
              <a:t>Title Text</a:t>
            </a:r>
          </a:p>
        </p:txBody>
      </p:sp>
      <p:sp>
        <p:nvSpPr>
          <p:cNvPr id="18" name="Shape 18"/>
          <p:cNvSpPr/>
          <p:nvPr>
            <p:ph type="body" idx="1"/>
          </p:nvPr>
        </p:nvSpPr>
        <p:spPr>
          <a:xfrm>
            <a:off x="1066800" y="7213600"/>
            <a:ext cx="10007600" cy="44704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FontTx/>
              <a:buNone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indent="228600">
              <a:spcBef>
                <a:spcPts val="0"/>
              </a:spcBef>
              <a:buSzTx/>
              <a:buFontTx/>
              <a:buNone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indent="457200">
              <a:spcBef>
                <a:spcPts val="0"/>
              </a:spcBef>
              <a:buSzTx/>
              <a:buFontTx/>
              <a:buNone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indent="685800">
              <a:spcBef>
                <a:spcPts val="0"/>
              </a:spcBef>
              <a:buSzTx/>
              <a:buFontTx/>
              <a:buNone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indent="914400">
              <a:spcBef>
                <a:spcPts val="0"/>
              </a:spcBef>
              <a:buSzTx/>
              <a:buFontTx/>
              <a:buNone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47474"/>
                </a:solidFill>
              </a:rPr>
              <a:t>Body Level One</a:t>
            </a:r>
            <a:endParaRPr sz="3600">
              <a:solidFill>
                <a:srgbClr val="747474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47474"/>
                </a:solidFill>
              </a:rPr>
              <a:t>Body Level Two</a:t>
            </a:r>
            <a:endParaRPr sz="3600">
              <a:solidFill>
                <a:srgbClr val="747474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47474"/>
                </a:solidFill>
              </a:rPr>
              <a:t>Body Level Three</a:t>
            </a:r>
            <a:endParaRPr sz="3600">
              <a:solidFill>
                <a:srgbClr val="747474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47474"/>
                </a:solidFill>
              </a:rPr>
              <a:t>Body Level Four</a:t>
            </a:r>
            <a:endParaRPr sz="3600">
              <a:solidFill>
                <a:srgbClr val="747474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47474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5800"/>
              <a:t>Title Text</a:t>
            </a:r>
          </a:p>
        </p:txBody>
      </p:sp>
    </p:spTree>
  </p:cSld>
  <p:clrMapOvr>
    <a:masterClrMapping/>
  </p:clrMapOvr>
  <p:transition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5800"/>
              <a:t>Title Text</a:t>
            </a:r>
          </a:p>
        </p:txBody>
      </p:sp>
      <p:sp>
        <p:nvSpPr>
          <p:cNvPr id="23" name="Shape 2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747474"/>
                </a:solidFill>
              </a:rPr>
              <a:t>Body Level One</a:t>
            </a:r>
            <a:endParaRPr sz="5000">
              <a:solidFill>
                <a:srgbClr val="747474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747474"/>
                </a:solidFill>
              </a:rPr>
              <a:t>Body Level Two</a:t>
            </a:r>
            <a:endParaRPr sz="5000">
              <a:solidFill>
                <a:srgbClr val="747474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747474"/>
                </a:solidFill>
              </a:rPr>
              <a:t>Body Level Three</a:t>
            </a:r>
            <a:endParaRPr sz="5000">
              <a:solidFill>
                <a:srgbClr val="747474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747474"/>
                </a:solidFill>
              </a:rPr>
              <a:t>Body Level Four</a:t>
            </a:r>
            <a:endParaRPr sz="5000">
              <a:solidFill>
                <a:srgbClr val="747474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747474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/>
          <p:nvPr/>
        </p:nvSpPr>
        <p:spPr>
          <a:xfrm>
            <a:off x="1066800" y="2768600"/>
            <a:ext cx="9512612" cy="186"/>
          </a:xfrm>
          <a:prstGeom prst="rect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0" tIns="0" rIns="0" bIns="0" anchor="ctr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6" name="Shape 26"/>
          <p:cNvSpPr/>
          <p:nvPr>
            <p:ph type="title"/>
          </p:nvPr>
        </p:nvSpPr>
        <p:spPr>
          <a:xfrm>
            <a:off x="1066800" y="469900"/>
            <a:ext cx="9525000" cy="19685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5800"/>
              <a:t>Title Text</a:t>
            </a:r>
          </a:p>
        </p:txBody>
      </p:sp>
      <p:sp>
        <p:nvSpPr>
          <p:cNvPr id="27" name="Shape 27"/>
          <p:cNvSpPr/>
          <p:nvPr>
            <p:ph type="body" idx="1"/>
          </p:nvPr>
        </p:nvSpPr>
        <p:spPr>
          <a:xfrm>
            <a:off x="1066800" y="3124200"/>
            <a:ext cx="9525000" cy="9372600"/>
          </a:xfrm>
          <a:prstGeom prst="rect">
            <a:avLst/>
          </a:prstGeom>
        </p:spPr>
        <p:txBody>
          <a:bodyPr/>
          <a:lstStyle>
            <a:lvl1pPr marL="457200" indent="-457200">
              <a:spcBef>
                <a:spcPts val="4200"/>
              </a:spcBef>
              <a:buFontTx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indent="-457200">
              <a:spcBef>
                <a:spcPts val="4200"/>
              </a:spcBef>
              <a:buFontTx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indent="-457200">
              <a:spcBef>
                <a:spcPts val="4200"/>
              </a:spcBef>
              <a:buFontTx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indent="-457200">
              <a:spcBef>
                <a:spcPts val="4200"/>
              </a:spcBef>
              <a:buFontTx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indent="-457200">
              <a:spcBef>
                <a:spcPts val="4200"/>
              </a:spcBef>
              <a:buFontTx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47474"/>
                </a:solidFill>
              </a:rPr>
              <a:t>Body Level One</a:t>
            </a:r>
            <a:endParaRPr sz="3600">
              <a:solidFill>
                <a:srgbClr val="747474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47474"/>
                </a:solidFill>
              </a:rPr>
              <a:t>Body Level Two</a:t>
            </a:r>
            <a:endParaRPr sz="3600">
              <a:solidFill>
                <a:srgbClr val="747474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47474"/>
                </a:solidFill>
              </a:rPr>
              <a:t>Body Level Three</a:t>
            </a:r>
            <a:endParaRPr sz="3600">
              <a:solidFill>
                <a:srgbClr val="747474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47474"/>
                </a:solidFill>
              </a:rPr>
              <a:t>Body Level Four</a:t>
            </a:r>
            <a:endParaRPr sz="3600">
              <a:solidFill>
                <a:srgbClr val="747474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47474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/>
          <p:nvPr>
            <p:ph type="body" idx="1"/>
          </p:nvPr>
        </p:nvSpPr>
        <p:spPr>
          <a:xfrm>
            <a:off x="1663700" y="1244600"/>
            <a:ext cx="21031200" cy="112014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747474"/>
                </a:solidFill>
              </a:rPr>
              <a:t>Body Level One</a:t>
            </a:r>
            <a:endParaRPr sz="5000">
              <a:solidFill>
                <a:srgbClr val="747474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747474"/>
                </a:solidFill>
              </a:rPr>
              <a:t>Body Level Two</a:t>
            </a:r>
            <a:endParaRPr sz="5000">
              <a:solidFill>
                <a:srgbClr val="747474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747474"/>
                </a:solidFill>
              </a:rPr>
              <a:t>Body Level Three</a:t>
            </a:r>
            <a:endParaRPr sz="5000">
              <a:solidFill>
                <a:srgbClr val="747474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747474"/>
                </a:solidFill>
              </a:rPr>
              <a:t>Body Level Four</a:t>
            </a:r>
            <a:endParaRPr sz="5000">
              <a:solidFill>
                <a:srgbClr val="747474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747474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/>
          <p:nvPr/>
        </p:nvSpPr>
        <p:spPr>
          <a:xfrm rot="5400000">
            <a:off x="10239936" y="6283002"/>
            <a:ext cx="11143607" cy="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9A9A9A"/>
            </a:solidFill>
            <a:miter lim="400000"/>
          </a:ln>
        </p:spPr>
        <p:txBody>
          <a:bodyPr lIns="0" tIns="0" rIns="0" bIns="0" anchor="ctr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2" name="Shape 32"/>
          <p:cNvSpPr/>
          <p:nvPr/>
        </p:nvSpPr>
        <p:spPr>
          <a:xfrm>
            <a:off x="15811500" y="6277570"/>
            <a:ext cx="7763085" cy="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9A9A9A"/>
            </a:solidFill>
            <a:miter lim="400000"/>
          </a:ln>
        </p:spPr>
        <p:txBody>
          <a:bodyPr lIns="0" tIns="0" rIns="0" bIns="0" anchor="ctr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3" name="Shape 33"/>
          <p:cNvSpPr/>
          <p:nvPr>
            <p:ph type="body" idx="1"/>
          </p:nvPr>
        </p:nvSpPr>
        <p:spPr>
          <a:xfrm>
            <a:off x="977900" y="12179300"/>
            <a:ext cx="14579600" cy="13208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FontTx/>
              <a:buNone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indent="228600">
              <a:spcBef>
                <a:spcPts val="0"/>
              </a:spcBef>
              <a:buSzTx/>
              <a:buFontTx/>
              <a:buNone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indent="457200">
              <a:spcBef>
                <a:spcPts val="0"/>
              </a:spcBef>
              <a:buSzTx/>
              <a:buFontTx/>
              <a:buNone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indent="685800">
              <a:spcBef>
                <a:spcPts val="0"/>
              </a:spcBef>
              <a:buSzTx/>
              <a:buFontTx/>
              <a:buNone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indent="914400">
              <a:spcBef>
                <a:spcPts val="0"/>
              </a:spcBef>
              <a:buSzTx/>
              <a:buFontTx/>
              <a:buNone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47474"/>
                </a:solidFill>
              </a:rPr>
              <a:t>Body Level One</a:t>
            </a:r>
            <a:endParaRPr sz="3600">
              <a:solidFill>
                <a:srgbClr val="747474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47474"/>
                </a:solidFill>
              </a:rPr>
              <a:t>Body Level Two</a:t>
            </a:r>
            <a:endParaRPr sz="3600">
              <a:solidFill>
                <a:srgbClr val="747474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47474"/>
                </a:solidFill>
              </a:rPr>
              <a:t>Body Level Three</a:t>
            </a:r>
            <a:endParaRPr sz="3600">
              <a:solidFill>
                <a:srgbClr val="747474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47474"/>
                </a:solidFill>
              </a:rPr>
              <a:t>Body Level Four</a:t>
            </a:r>
            <a:endParaRPr sz="3600">
              <a:solidFill>
                <a:srgbClr val="747474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47474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/>
        </p:nvSpPr>
        <p:spPr>
          <a:xfrm>
            <a:off x="1066800" y="2768600"/>
            <a:ext cx="22252698" cy="182"/>
          </a:xfrm>
          <a:prstGeom prst="rect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0" tIns="0" rIns="0" bIns="0" anchor="ctr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" name="Shape 3"/>
          <p:cNvSpPr/>
          <p:nvPr>
            <p:ph type="title"/>
          </p:nvPr>
        </p:nvSpPr>
        <p:spPr>
          <a:xfrm>
            <a:off x="1066800" y="469900"/>
            <a:ext cx="22237700" cy="1968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normAutofit fontScale="100000" lnSpcReduction="0"/>
          </a:bodyPr>
          <a:lstStyle/>
          <a:p>
            <a:pPr lvl="0">
              <a:defRPr sz="1800"/>
            </a:pPr>
            <a:r>
              <a:rPr sz="5800"/>
              <a:t>Title Text</a:t>
            </a:r>
          </a:p>
        </p:txBody>
      </p:sp>
      <p:sp>
        <p:nvSpPr>
          <p:cNvPr id="4" name="Shape 4"/>
          <p:cNvSpPr/>
          <p:nvPr>
            <p:ph type="body" idx="1"/>
          </p:nvPr>
        </p:nvSpPr>
        <p:spPr>
          <a:xfrm>
            <a:off x="1066800" y="3124200"/>
            <a:ext cx="22237700" cy="937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747474"/>
                </a:solidFill>
              </a:rPr>
              <a:t>Body Level One</a:t>
            </a:r>
            <a:endParaRPr sz="5000">
              <a:solidFill>
                <a:srgbClr val="747474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747474"/>
                </a:solidFill>
              </a:rPr>
              <a:t>Body Level Two</a:t>
            </a:r>
            <a:endParaRPr sz="5000">
              <a:solidFill>
                <a:srgbClr val="747474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747474"/>
                </a:solidFill>
              </a:rPr>
              <a:t>Body Level Three</a:t>
            </a:r>
            <a:endParaRPr sz="5000">
              <a:solidFill>
                <a:srgbClr val="747474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747474"/>
                </a:solidFill>
              </a:rPr>
              <a:t>Body Level Four</a:t>
            </a:r>
            <a:endParaRPr sz="5000">
              <a:solidFill>
                <a:srgbClr val="747474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747474"/>
                </a:solidFill>
              </a:rPr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spd="med" advClick="1"/>
  <p:txStyles>
    <p:titleStyle>
      <a:lvl1pPr defTabSz="825500">
        <a:defRPr sz="5800">
          <a:latin typeface="+mn-lt"/>
          <a:ea typeface="+mn-ea"/>
          <a:cs typeface="+mn-cs"/>
          <a:sym typeface="Helvetica Neue Light"/>
        </a:defRPr>
      </a:lvl1pPr>
      <a:lvl2pPr indent="228600" defTabSz="825500">
        <a:defRPr sz="5800">
          <a:latin typeface="+mn-lt"/>
          <a:ea typeface="+mn-ea"/>
          <a:cs typeface="+mn-cs"/>
          <a:sym typeface="Helvetica Neue Light"/>
        </a:defRPr>
      </a:lvl2pPr>
      <a:lvl3pPr indent="457200" defTabSz="825500">
        <a:defRPr sz="5800">
          <a:latin typeface="+mn-lt"/>
          <a:ea typeface="+mn-ea"/>
          <a:cs typeface="+mn-cs"/>
          <a:sym typeface="Helvetica Neue Light"/>
        </a:defRPr>
      </a:lvl3pPr>
      <a:lvl4pPr indent="685800" defTabSz="825500">
        <a:defRPr sz="5800">
          <a:latin typeface="+mn-lt"/>
          <a:ea typeface="+mn-ea"/>
          <a:cs typeface="+mn-cs"/>
          <a:sym typeface="Helvetica Neue Light"/>
        </a:defRPr>
      </a:lvl4pPr>
      <a:lvl5pPr indent="914400" defTabSz="825500">
        <a:defRPr sz="5800">
          <a:latin typeface="+mn-lt"/>
          <a:ea typeface="+mn-ea"/>
          <a:cs typeface="+mn-cs"/>
          <a:sym typeface="Helvetica Neue Light"/>
        </a:defRPr>
      </a:lvl5pPr>
      <a:lvl6pPr indent="1143000" defTabSz="825500">
        <a:defRPr sz="5800">
          <a:latin typeface="+mn-lt"/>
          <a:ea typeface="+mn-ea"/>
          <a:cs typeface="+mn-cs"/>
          <a:sym typeface="Helvetica Neue Light"/>
        </a:defRPr>
      </a:lvl6pPr>
      <a:lvl7pPr indent="1371600" defTabSz="825500">
        <a:defRPr sz="5800">
          <a:latin typeface="+mn-lt"/>
          <a:ea typeface="+mn-ea"/>
          <a:cs typeface="+mn-cs"/>
          <a:sym typeface="Helvetica Neue Light"/>
        </a:defRPr>
      </a:lvl7pPr>
      <a:lvl8pPr indent="1600200" defTabSz="825500">
        <a:defRPr sz="5800">
          <a:latin typeface="+mn-lt"/>
          <a:ea typeface="+mn-ea"/>
          <a:cs typeface="+mn-cs"/>
          <a:sym typeface="Helvetica Neue Light"/>
        </a:defRPr>
      </a:lvl8pPr>
      <a:lvl9pPr indent="1828800" defTabSz="825500">
        <a:defRPr sz="5800">
          <a:latin typeface="+mn-lt"/>
          <a:ea typeface="+mn-ea"/>
          <a:cs typeface="+mn-cs"/>
          <a:sym typeface="Helvetica Neue Light"/>
        </a:defRPr>
      </a:lvl9pPr>
    </p:titleStyle>
    <p:bodyStyle>
      <a:lvl1pPr marL="635000" indent="-635000" defTabSz="825500">
        <a:spcBef>
          <a:spcPts val="5900"/>
        </a:spcBef>
        <a:buSzPct val="75000"/>
        <a:buFont typeface="Helvetica Neue"/>
        <a:buChar char="•"/>
        <a:defRPr sz="5000">
          <a:solidFill>
            <a:srgbClr val="747474"/>
          </a:solidFill>
          <a:latin typeface="+mn-lt"/>
          <a:ea typeface="+mn-ea"/>
          <a:cs typeface="+mn-cs"/>
          <a:sym typeface="Helvetica Neue Light"/>
        </a:defRPr>
      </a:lvl1pPr>
      <a:lvl2pPr marL="1270000" indent="-635000" defTabSz="825500">
        <a:spcBef>
          <a:spcPts val="5900"/>
        </a:spcBef>
        <a:buSzPct val="75000"/>
        <a:buFont typeface="Helvetica Neue"/>
        <a:buChar char="•"/>
        <a:defRPr sz="5000">
          <a:solidFill>
            <a:srgbClr val="747474"/>
          </a:solidFill>
          <a:latin typeface="+mn-lt"/>
          <a:ea typeface="+mn-ea"/>
          <a:cs typeface="+mn-cs"/>
          <a:sym typeface="Helvetica Neue Light"/>
        </a:defRPr>
      </a:lvl2pPr>
      <a:lvl3pPr marL="1905000" indent="-635000" defTabSz="825500">
        <a:spcBef>
          <a:spcPts val="5900"/>
        </a:spcBef>
        <a:buSzPct val="75000"/>
        <a:buFont typeface="Helvetica Neue"/>
        <a:buChar char="•"/>
        <a:defRPr sz="5000">
          <a:solidFill>
            <a:srgbClr val="747474"/>
          </a:solidFill>
          <a:latin typeface="+mn-lt"/>
          <a:ea typeface="+mn-ea"/>
          <a:cs typeface="+mn-cs"/>
          <a:sym typeface="Helvetica Neue Light"/>
        </a:defRPr>
      </a:lvl3pPr>
      <a:lvl4pPr marL="2540000" indent="-635000" defTabSz="825500">
        <a:spcBef>
          <a:spcPts val="5900"/>
        </a:spcBef>
        <a:buSzPct val="75000"/>
        <a:buFont typeface="Helvetica Neue"/>
        <a:buChar char="•"/>
        <a:defRPr sz="5000">
          <a:solidFill>
            <a:srgbClr val="747474"/>
          </a:solidFill>
          <a:latin typeface="+mn-lt"/>
          <a:ea typeface="+mn-ea"/>
          <a:cs typeface="+mn-cs"/>
          <a:sym typeface="Helvetica Neue Light"/>
        </a:defRPr>
      </a:lvl4pPr>
      <a:lvl5pPr marL="3175000" indent="-635000" defTabSz="825500">
        <a:spcBef>
          <a:spcPts val="5900"/>
        </a:spcBef>
        <a:buSzPct val="75000"/>
        <a:buFont typeface="Helvetica Neue"/>
        <a:buChar char="•"/>
        <a:defRPr sz="5000">
          <a:solidFill>
            <a:srgbClr val="747474"/>
          </a:solidFill>
          <a:latin typeface="+mn-lt"/>
          <a:ea typeface="+mn-ea"/>
          <a:cs typeface="+mn-cs"/>
          <a:sym typeface="Helvetica Neue Light"/>
        </a:defRPr>
      </a:lvl5pPr>
      <a:lvl6pPr marL="3810000" indent="-635000" defTabSz="825500">
        <a:spcBef>
          <a:spcPts val="5900"/>
        </a:spcBef>
        <a:buSzPct val="75000"/>
        <a:buFont typeface="Helvetica Neue"/>
        <a:buChar char="•"/>
        <a:defRPr sz="5000">
          <a:solidFill>
            <a:srgbClr val="747474"/>
          </a:solidFill>
          <a:latin typeface="+mn-lt"/>
          <a:ea typeface="+mn-ea"/>
          <a:cs typeface="+mn-cs"/>
          <a:sym typeface="Helvetica Neue Light"/>
        </a:defRPr>
      </a:lvl6pPr>
      <a:lvl7pPr marL="4445000" indent="-635000" defTabSz="825500">
        <a:spcBef>
          <a:spcPts val="5900"/>
        </a:spcBef>
        <a:buSzPct val="75000"/>
        <a:buFont typeface="Helvetica Neue"/>
        <a:buChar char="•"/>
        <a:defRPr sz="5000">
          <a:solidFill>
            <a:srgbClr val="747474"/>
          </a:solidFill>
          <a:latin typeface="+mn-lt"/>
          <a:ea typeface="+mn-ea"/>
          <a:cs typeface="+mn-cs"/>
          <a:sym typeface="Helvetica Neue Light"/>
        </a:defRPr>
      </a:lvl7pPr>
      <a:lvl8pPr marL="5080000" indent="-635000" defTabSz="825500">
        <a:spcBef>
          <a:spcPts val="5900"/>
        </a:spcBef>
        <a:buSzPct val="75000"/>
        <a:buFont typeface="Helvetica Neue"/>
        <a:buChar char="•"/>
        <a:defRPr sz="5000">
          <a:solidFill>
            <a:srgbClr val="747474"/>
          </a:solidFill>
          <a:latin typeface="+mn-lt"/>
          <a:ea typeface="+mn-ea"/>
          <a:cs typeface="+mn-cs"/>
          <a:sym typeface="Helvetica Neue Light"/>
        </a:defRPr>
      </a:lvl8pPr>
      <a:lvl9pPr marL="5715000" indent="-635000" defTabSz="825500">
        <a:spcBef>
          <a:spcPts val="5900"/>
        </a:spcBef>
        <a:buSzPct val="75000"/>
        <a:buFont typeface="Helvetica Neue"/>
        <a:buChar char="•"/>
        <a:defRPr sz="5000">
          <a:solidFill>
            <a:srgbClr val="747474"/>
          </a:solidFill>
          <a:latin typeface="+mn-lt"/>
          <a:ea typeface="+mn-ea"/>
          <a:cs typeface="+mn-cs"/>
          <a:sym typeface="Helvetica Neue Light"/>
        </a:defRPr>
      </a:lvl9pPr>
    </p:bodyStyle>
    <p:otherStyle>
      <a:lvl1pPr algn="r" defTabSz="825500">
        <a:defRPr>
          <a:solidFill>
            <a:schemeClr val="tx1"/>
          </a:solidFill>
          <a:latin typeface="+mn-lt"/>
          <a:ea typeface="+mn-ea"/>
          <a:cs typeface="+mn-cs"/>
          <a:sym typeface="Helvetica Neue"/>
        </a:defRPr>
      </a:lvl1pPr>
      <a:lvl2pPr indent="228600" algn="r" defTabSz="825500">
        <a:defRPr>
          <a:solidFill>
            <a:schemeClr val="tx1"/>
          </a:solidFill>
          <a:latin typeface="+mn-lt"/>
          <a:ea typeface="+mn-ea"/>
          <a:cs typeface="+mn-cs"/>
          <a:sym typeface="Helvetica Neue"/>
        </a:defRPr>
      </a:lvl2pPr>
      <a:lvl3pPr indent="457200" algn="r" defTabSz="825500">
        <a:defRPr>
          <a:solidFill>
            <a:schemeClr val="tx1"/>
          </a:solidFill>
          <a:latin typeface="+mn-lt"/>
          <a:ea typeface="+mn-ea"/>
          <a:cs typeface="+mn-cs"/>
          <a:sym typeface="Helvetica Neue"/>
        </a:defRPr>
      </a:lvl3pPr>
      <a:lvl4pPr indent="685800" algn="r" defTabSz="825500">
        <a:defRPr>
          <a:solidFill>
            <a:schemeClr val="tx1"/>
          </a:solidFill>
          <a:latin typeface="+mn-lt"/>
          <a:ea typeface="+mn-ea"/>
          <a:cs typeface="+mn-cs"/>
          <a:sym typeface="Helvetica Neue"/>
        </a:defRPr>
      </a:lvl4pPr>
      <a:lvl5pPr indent="914400" algn="r" defTabSz="825500">
        <a:defRPr>
          <a:solidFill>
            <a:schemeClr val="tx1"/>
          </a:solidFill>
          <a:latin typeface="+mn-lt"/>
          <a:ea typeface="+mn-ea"/>
          <a:cs typeface="+mn-cs"/>
          <a:sym typeface="Helvetica Neue"/>
        </a:defRPr>
      </a:lvl5pPr>
      <a:lvl6pPr indent="1143000" algn="r" defTabSz="825500">
        <a:defRPr>
          <a:solidFill>
            <a:schemeClr val="tx1"/>
          </a:solidFill>
          <a:latin typeface="+mn-lt"/>
          <a:ea typeface="+mn-ea"/>
          <a:cs typeface="+mn-cs"/>
          <a:sym typeface="Helvetica Neue"/>
        </a:defRPr>
      </a:lvl6pPr>
      <a:lvl7pPr indent="1371600" algn="r" defTabSz="825500">
        <a:defRPr>
          <a:solidFill>
            <a:schemeClr val="tx1"/>
          </a:solidFill>
          <a:latin typeface="+mn-lt"/>
          <a:ea typeface="+mn-ea"/>
          <a:cs typeface="+mn-cs"/>
          <a:sym typeface="Helvetica Neue"/>
        </a:defRPr>
      </a:lvl7pPr>
      <a:lvl8pPr indent="1600200" algn="r" defTabSz="825500">
        <a:defRPr>
          <a:solidFill>
            <a:schemeClr val="tx1"/>
          </a:solidFill>
          <a:latin typeface="+mn-lt"/>
          <a:ea typeface="+mn-ea"/>
          <a:cs typeface="+mn-cs"/>
          <a:sym typeface="Helvetica Neue"/>
        </a:defRPr>
      </a:lvl8pPr>
      <a:lvl9pPr indent="1828800" algn="r" defTabSz="825500">
        <a:defRPr>
          <a:solidFill>
            <a:schemeClr val="tx1"/>
          </a:solidFill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9.png"/><Relationship Id="rId9" Type="http://schemas.openxmlformats.org/officeDocument/2006/relationships/image" Target="../media/image10.png"/><Relationship Id="rId10" Type="http://schemas.openxmlformats.org/officeDocument/2006/relationships/image" Target="../media/image11.png"/><Relationship Id="rId11" Type="http://schemas.openxmlformats.org/officeDocument/2006/relationships/image" Target="../media/image12.png"/><Relationship Id="rId12" Type="http://schemas.openxmlformats.org/officeDocument/2006/relationships/image" Target="../media/image13.png"/><Relationship Id="rId13" Type="http://schemas.openxmlformats.org/officeDocument/2006/relationships/image" Target="../media/image14.png"/><Relationship Id="rId14" Type="http://schemas.openxmlformats.org/officeDocument/2006/relationships/image" Target="../media/image15.png"/><Relationship Id="rId15" Type="http://schemas.openxmlformats.org/officeDocument/2006/relationships/image" Target="../media/image16.png"/><Relationship Id="rId16" Type="http://schemas.openxmlformats.org/officeDocument/2006/relationships/image" Target="../media/image17.png"/><Relationship Id="rId17" Type="http://schemas.openxmlformats.org/officeDocument/2006/relationships/image" Target="../media/image18.png"/><Relationship Id="rId18" Type="http://schemas.openxmlformats.org/officeDocument/2006/relationships/image" Target="../media/image19.png"/><Relationship Id="rId19" Type="http://schemas.openxmlformats.org/officeDocument/2006/relationships/image" Target="../media/image20.png"/><Relationship Id="rId20" Type="http://schemas.openxmlformats.org/officeDocument/2006/relationships/image" Target="../media/image21.png"/><Relationship Id="rId21" Type="http://schemas.openxmlformats.org/officeDocument/2006/relationships/image" Target="../media/image22.png"/><Relationship Id="rId22" Type="http://schemas.openxmlformats.org/officeDocument/2006/relationships/image" Target="../media/image23.png"/><Relationship Id="rId23" Type="http://schemas.openxmlformats.org/officeDocument/2006/relationships/image" Target="../media/image24.png"/><Relationship Id="rId24" Type="http://schemas.openxmlformats.org/officeDocument/2006/relationships/image" Target="../media/image25.png"/><Relationship Id="rId25" Type="http://schemas.openxmlformats.org/officeDocument/2006/relationships/image" Target="../media/image26.png"/><Relationship Id="rId26" Type="http://schemas.openxmlformats.org/officeDocument/2006/relationships/image" Target="../media/image27.png"/><Relationship Id="rId27" Type="http://schemas.openxmlformats.org/officeDocument/2006/relationships/image" Target="../media/image28.png"/><Relationship Id="rId28" Type="http://schemas.openxmlformats.org/officeDocument/2006/relationships/image" Target="../media/image29.png"/><Relationship Id="rId29" Type="http://schemas.openxmlformats.org/officeDocument/2006/relationships/image" Target="../media/image30.png"/><Relationship Id="rId30" Type="http://schemas.openxmlformats.org/officeDocument/2006/relationships/image" Target="../media/image31.png"/><Relationship Id="rId31" Type="http://schemas.openxmlformats.org/officeDocument/2006/relationships/image" Target="../media/image32.png"/><Relationship Id="rId32" Type="http://schemas.openxmlformats.org/officeDocument/2006/relationships/image" Target="../media/image33.png"/><Relationship Id="rId33" Type="http://schemas.openxmlformats.org/officeDocument/2006/relationships/image" Target="../media/image34.png"/><Relationship Id="rId34" Type="http://schemas.openxmlformats.org/officeDocument/2006/relationships/image" Target="../media/image35.png"/><Relationship Id="rId35" Type="http://schemas.openxmlformats.org/officeDocument/2006/relationships/image" Target="../media/image36.png"/><Relationship Id="rId36" Type="http://schemas.openxmlformats.org/officeDocument/2006/relationships/image" Target="../media/image37.png"/><Relationship Id="rId37" Type="http://schemas.openxmlformats.org/officeDocument/2006/relationships/image" Target="../media/image38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Relationship Id="rId6" Type="http://schemas.openxmlformats.org/officeDocument/2006/relationships/image" Target="../media/image2.pn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www.datacite.org/join-datacite" TargetMode="External"/><Relationship Id="rId3" Type="http://schemas.openxmlformats.org/officeDocument/2006/relationships/image" Target="../media/image2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dc_2.pdf"/>
          <p:cNvPicPr/>
          <p:nvPr/>
        </p:nvPicPr>
        <p:blipFill>
          <a:blip r:embed="rId2">
            <a:extLst/>
          </a:blip>
          <a:srcRect l="7589" t="18962" r="4843" b="21672"/>
          <a:stretch>
            <a:fillRect/>
          </a:stretch>
        </p:blipFill>
        <p:spPr>
          <a:xfrm>
            <a:off x="-29498" y="-35903"/>
            <a:ext cx="24442862" cy="10285556"/>
          </a:xfrm>
          <a:prstGeom prst="rect">
            <a:avLst/>
          </a:prstGeom>
          <a:ln w="12700">
            <a:miter lim="400000"/>
          </a:ln>
        </p:spPr>
      </p:pic>
      <p:pic>
        <p:nvPicPr>
          <p:cNvPr id="41" name="version 2 wide.pd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281815" y="11083651"/>
            <a:ext cx="6454768" cy="2118683"/>
          </a:xfrm>
          <a:prstGeom prst="rect">
            <a:avLst/>
          </a:prstGeom>
          <a:ln w="12700">
            <a:miter lim="400000"/>
          </a:ln>
        </p:spPr>
      </p:pic>
      <p:sp>
        <p:nvSpPr>
          <p:cNvPr id="42" name="Shape 42"/>
          <p:cNvSpPr/>
          <p:nvPr/>
        </p:nvSpPr>
        <p:spPr>
          <a:xfrm>
            <a:off x="14520918" y="11428617"/>
            <a:ext cx="9557643" cy="14287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lvl="0" algn="l">
              <a:defRPr sz="1800"/>
            </a:pPr>
            <a:r>
              <a:rPr sz="3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Making research better by enabling people</a:t>
            </a:r>
            <a:br>
              <a:rPr sz="3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sz="3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to find, share, use, and cite data</a:t>
            </a:r>
          </a:p>
        </p:txBody>
      </p:sp>
    </p:spTree>
  </p:cSld>
  <p:clrMapOvr>
    <a:masterClrMapping/>
  </p:clrMapOvr>
  <p:transition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/>
          <p:nvPr>
            <p:ph type="title"/>
          </p:nvPr>
        </p:nvSpPr>
        <p:spPr>
          <a:xfrm>
            <a:off x="1066800" y="469900"/>
            <a:ext cx="14958596" cy="19685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5800"/>
              <a:t>Mission</a:t>
            </a:r>
          </a:p>
        </p:txBody>
      </p:sp>
      <p:sp>
        <p:nvSpPr>
          <p:cNvPr id="45" name="Shape 45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747474"/>
                </a:solidFill>
              </a:rPr>
              <a:t>DataCite was founded in 2009 as an international organisation which aims to:</a:t>
            </a:r>
            <a:endParaRPr sz="5000">
              <a:solidFill>
                <a:srgbClr val="747474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747474"/>
                </a:solidFill>
              </a:rPr>
              <a:t>establish easier access to research data</a:t>
            </a:r>
            <a:endParaRPr sz="5000">
              <a:solidFill>
                <a:srgbClr val="747474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747474"/>
                </a:solidFill>
              </a:rPr>
              <a:t>increase acceptance of research data as legitimate contributions in the scholarly record</a:t>
            </a:r>
            <a:endParaRPr sz="5000">
              <a:solidFill>
                <a:srgbClr val="747474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747474"/>
                </a:solidFill>
              </a:rPr>
              <a:t>support data archiving to permit results to be verified and re-purposed for future study</a:t>
            </a:r>
          </a:p>
        </p:txBody>
      </p:sp>
      <p:pic>
        <p:nvPicPr>
          <p:cNvPr id="46" name="version 2 wid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721474" y="909393"/>
            <a:ext cx="4581432" cy="15037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/>
          <p:nvPr>
            <p:ph type="title"/>
          </p:nvPr>
        </p:nvSpPr>
        <p:spPr>
          <a:xfrm>
            <a:off x="1066800" y="469900"/>
            <a:ext cx="14680252" cy="19685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5800"/>
              <a:t>Principles</a:t>
            </a:r>
          </a:p>
        </p:txBody>
      </p:sp>
      <p:sp>
        <p:nvSpPr>
          <p:cNvPr id="49" name="Shape 4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 marL="596900" indent="-596900" defTabSz="775969">
              <a:spcBef>
                <a:spcPts val="5500"/>
              </a:spcBef>
              <a:defRPr sz="1800">
                <a:solidFill>
                  <a:srgbClr val="000000"/>
                </a:solidFill>
              </a:defRPr>
            </a:pPr>
            <a:r>
              <a:rPr sz="4700">
                <a:solidFill>
                  <a:srgbClr val="747474"/>
                </a:solidFill>
              </a:rPr>
              <a:t>Our purpose is to develop and support methods to locate, identify and cite data and other research objects</a:t>
            </a:r>
            <a:endParaRPr sz="4700">
              <a:solidFill>
                <a:srgbClr val="747474"/>
              </a:solidFill>
            </a:endParaRPr>
          </a:p>
          <a:p>
            <a:pPr lvl="0" marL="596900" indent="-596900" defTabSz="775969">
              <a:spcBef>
                <a:spcPts val="5500"/>
              </a:spcBef>
              <a:defRPr sz="1800">
                <a:solidFill>
                  <a:srgbClr val="000000"/>
                </a:solidFill>
              </a:defRPr>
            </a:pPr>
            <a:r>
              <a:rPr sz="4700">
                <a:solidFill>
                  <a:srgbClr val="747474"/>
                </a:solidFill>
              </a:rPr>
              <a:t>Through collaboration, we:</a:t>
            </a:r>
            <a:endParaRPr sz="4700">
              <a:solidFill>
                <a:srgbClr val="747474"/>
              </a:solidFill>
            </a:endParaRPr>
          </a:p>
          <a:p>
            <a:pPr lvl="1" marL="1193800" indent="-596900" defTabSz="775969">
              <a:spcBef>
                <a:spcPts val="5500"/>
              </a:spcBef>
              <a:defRPr sz="1800">
                <a:solidFill>
                  <a:srgbClr val="000000"/>
                </a:solidFill>
              </a:defRPr>
            </a:pPr>
            <a:r>
              <a:rPr sz="4700">
                <a:solidFill>
                  <a:srgbClr val="747474"/>
                </a:solidFill>
              </a:rPr>
              <a:t>support </a:t>
            </a:r>
            <a:r>
              <a:rPr b="1" sz="47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researchers</a:t>
            </a:r>
            <a:r>
              <a:rPr sz="4700">
                <a:solidFill>
                  <a:srgbClr val="747474"/>
                </a:solidFill>
              </a:rPr>
              <a:t> by helping them to find, identify, and cite research data and other research objects with confidence</a:t>
            </a:r>
            <a:endParaRPr sz="4700">
              <a:solidFill>
                <a:srgbClr val="747474"/>
              </a:solidFill>
            </a:endParaRPr>
          </a:p>
          <a:p>
            <a:pPr lvl="1" marL="1193800" indent="-596900" defTabSz="775969">
              <a:spcBef>
                <a:spcPts val="5500"/>
              </a:spcBef>
              <a:defRPr sz="1800">
                <a:solidFill>
                  <a:srgbClr val="000000"/>
                </a:solidFill>
              </a:defRPr>
            </a:pPr>
            <a:r>
              <a:rPr sz="4700">
                <a:solidFill>
                  <a:srgbClr val="747474"/>
                </a:solidFill>
              </a:rPr>
              <a:t>support </a:t>
            </a:r>
            <a:r>
              <a:rPr b="1" sz="47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 centres</a:t>
            </a:r>
            <a:r>
              <a:rPr sz="4700">
                <a:solidFill>
                  <a:srgbClr val="747474"/>
                </a:solidFill>
              </a:rPr>
              <a:t> by providing persistent identifiers for datasets, workflows and standards for data publication</a:t>
            </a:r>
            <a:endParaRPr sz="4700">
              <a:solidFill>
                <a:srgbClr val="747474"/>
              </a:solidFill>
            </a:endParaRPr>
          </a:p>
          <a:p>
            <a:pPr lvl="1" marL="1193800" indent="-596900" defTabSz="775969">
              <a:spcBef>
                <a:spcPts val="5500"/>
              </a:spcBef>
              <a:defRPr sz="1800">
                <a:solidFill>
                  <a:srgbClr val="000000"/>
                </a:solidFill>
              </a:defRPr>
            </a:pPr>
            <a:r>
              <a:rPr sz="4700">
                <a:solidFill>
                  <a:srgbClr val="747474"/>
                </a:solidFill>
              </a:rPr>
              <a:t>support </a:t>
            </a:r>
            <a:r>
              <a:rPr b="1" sz="47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journal publishers</a:t>
            </a:r>
            <a:r>
              <a:rPr sz="4700">
                <a:solidFill>
                  <a:srgbClr val="747474"/>
                </a:solidFill>
              </a:rPr>
              <a:t> by enabling research articles to be linked to the underlying data/objects</a:t>
            </a:r>
          </a:p>
        </p:txBody>
      </p:sp>
      <p:pic>
        <p:nvPicPr>
          <p:cNvPr id="50" name="version 2 wid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721474" y="909393"/>
            <a:ext cx="4581432" cy="15037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/>
          <p:nvPr>
            <p:ph type="title"/>
          </p:nvPr>
        </p:nvSpPr>
        <p:spPr>
          <a:xfrm>
            <a:off x="1066800" y="469900"/>
            <a:ext cx="14791566" cy="19685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5800"/>
              <a:t>Our structure</a:t>
            </a:r>
          </a:p>
        </p:txBody>
      </p:sp>
      <p:sp>
        <p:nvSpPr>
          <p:cNvPr id="53" name="Shape 5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747474"/>
                </a:solidFill>
              </a:rPr>
              <a:t>DataCite has 34 members and more than 700 users</a:t>
            </a:r>
          </a:p>
        </p:txBody>
      </p:sp>
      <p:pic>
        <p:nvPicPr>
          <p:cNvPr id="54" name="pasted-image.png"/>
          <p:cNvPicPr/>
          <p:nvPr/>
        </p:nvPicPr>
        <p:blipFill>
          <a:blip r:embed="rId2">
            <a:extLst/>
          </a:blip>
          <a:srcRect l="0" t="11143" r="0" b="0"/>
          <a:stretch>
            <a:fillRect/>
          </a:stretch>
        </p:blipFill>
        <p:spPr>
          <a:xfrm>
            <a:off x="5265911" y="4452180"/>
            <a:ext cx="13852231" cy="8431168"/>
          </a:xfrm>
          <a:prstGeom prst="rect">
            <a:avLst/>
          </a:prstGeom>
          <a:ln w="12700">
            <a:miter lim="400000"/>
          </a:ln>
        </p:spPr>
      </p:pic>
      <p:pic>
        <p:nvPicPr>
          <p:cNvPr id="55" name="version 2 wide.pd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721474" y="909393"/>
            <a:ext cx="4581432" cy="15037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/>
          <p:nvPr>
            <p:ph type="title"/>
          </p:nvPr>
        </p:nvSpPr>
        <p:spPr>
          <a:xfrm>
            <a:off x="1066800" y="469900"/>
            <a:ext cx="13596042" cy="19685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5800"/>
              <a:t>All around the world</a:t>
            </a:r>
          </a:p>
        </p:txBody>
      </p:sp>
      <p:pic>
        <p:nvPicPr>
          <p:cNvPr id="58" name="version 2 wid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721474" y="909393"/>
            <a:ext cx="4581432" cy="1503788"/>
          </a:xfrm>
          <a:prstGeom prst="rect">
            <a:avLst/>
          </a:prstGeom>
          <a:ln w="12700">
            <a:miter lim="400000"/>
          </a:ln>
        </p:spPr>
      </p:pic>
      <p:pic>
        <p:nvPicPr>
          <p:cNvPr id="59" name="pasted-imag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99695" y="3098980"/>
            <a:ext cx="2702367" cy="1275061"/>
          </a:xfrm>
          <a:prstGeom prst="rect">
            <a:avLst/>
          </a:prstGeom>
          <a:ln w="12700">
            <a:miter lim="400000"/>
          </a:ln>
        </p:spPr>
      </p:pic>
      <p:pic>
        <p:nvPicPr>
          <p:cNvPr id="60" name="pasted-image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91000" y="4607971"/>
            <a:ext cx="3001860" cy="1334160"/>
          </a:xfrm>
          <a:prstGeom prst="rect">
            <a:avLst/>
          </a:prstGeom>
          <a:ln w="12700">
            <a:miter lim="400000"/>
          </a:ln>
        </p:spPr>
      </p:pic>
      <p:pic>
        <p:nvPicPr>
          <p:cNvPr id="61" name="pasted-image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98678" y="5762198"/>
            <a:ext cx="2904401" cy="1733972"/>
          </a:xfrm>
          <a:prstGeom prst="rect">
            <a:avLst/>
          </a:prstGeom>
          <a:ln w="12700">
            <a:miter lim="400000"/>
          </a:ln>
        </p:spPr>
      </p:pic>
      <p:pic>
        <p:nvPicPr>
          <p:cNvPr id="62" name="pasted-image.png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469638" y="7742418"/>
            <a:ext cx="1562480" cy="1733972"/>
          </a:xfrm>
          <a:prstGeom prst="rect">
            <a:avLst/>
          </a:prstGeom>
          <a:ln w="12700">
            <a:miter lim="400000"/>
          </a:ln>
        </p:spPr>
      </p:pic>
      <p:pic>
        <p:nvPicPr>
          <p:cNvPr id="63" name="pasted-image.png"/>
          <p:cNvPicPr/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968152" y="9722637"/>
            <a:ext cx="2565453" cy="1857082"/>
          </a:xfrm>
          <a:prstGeom prst="rect">
            <a:avLst/>
          </a:prstGeom>
          <a:ln w="12700">
            <a:miter lim="400000"/>
          </a:ln>
        </p:spPr>
      </p:pic>
      <p:pic>
        <p:nvPicPr>
          <p:cNvPr id="64" name="pasted-image.png"/>
          <p:cNvPicPr/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899591" y="11825968"/>
            <a:ext cx="2702574" cy="1275061"/>
          </a:xfrm>
          <a:prstGeom prst="rect">
            <a:avLst/>
          </a:prstGeom>
          <a:ln w="12700">
            <a:miter lim="400000"/>
          </a:ln>
        </p:spPr>
      </p:pic>
      <p:pic>
        <p:nvPicPr>
          <p:cNvPr id="65" name="pasted-image.png"/>
          <p:cNvPicPr/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4566716" y="3114989"/>
            <a:ext cx="3664502" cy="1347689"/>
          </a:xfrm>
          <a:prstGeom prst="rect">
            <a:avLst/>
          </a:prstGeom>
          <a:ln w="12700">
            <a:miter lim="400000"/>
          </a:ln>
        </p:spPr>
      </p:pic>
      <p:pic>
        <p:nvPicPr>
          <p:cNvPr id="66" name="pasted-image.png"/>
          <p:cNvPicPr/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4551085" y="4624678"/>
            <a:ext cx="3695763" cy="1038902"/>
          </a:xfrm>
          <a:prstGeom prst="rect">
            <a:avLst/>
          </a:prstGeom>
          <a:ln w="12700">
            <a:miter lim="400000"/>
          </a:ln>
        </p:spPr>
      </p:pic>
      <p:pic>
        <p:nvPicPr>
          <p:cNvPr id="67" name="pasted-image.png"/>
          <p:cNvPicPr/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4551085" y="5825581"/>
            <a:ext cx="3695763" cy="839947"/>
          </a:xfrm>
          <a:prstGeom prst="rect">
            <a:avLst/>
          </a:prstGeom>
          <a:ln w="12700">
            <a:miter lim="400000"/>
          </a:ln>
        </p:spPr>
      </p:pic>
      <p:pic>
        <p:nvPicPr>
          <p:cNvPr id="68" name="pasted-image.png"/>
          <p:cNvPicPr/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5103690" y="7119203"/>
            <a:ext cx="2590554" cy="1302204"/>
          </a:xfrm>
          <a:prstGeom prst="rect">
            <a:avLst/>
          </a:prstGeom>
          <a:ln w="12700">
            <a:miter lim="400000"/>
          </a:ln>
        </p:spPr>
      </p:pic>
      <p:pic>
        <p:nvPicPr>
          <p:cNvPr id="69" name="pasted-image.png"/>
          <p:cNvPicPr/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4649733" y="8728384"/>
            <a:ext cx="3498468" cy="1086283"/>
          </a:xfrm>
          <a:prstGeom prst="rect">
            <a:avLst/>
          </a:prstGeom>
          <a:ln w="12700">
            <a:miter lim="400000"/>
          </a:ln>
        </p:spPr>
      </p:pic>
      <p:pic>
        <p:nvPicPr>
          <p:cNvPr id="70" name="pasted-image.png"/>
          <p:cNvPicPr/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4613438" y="9976667"/>
            <a:ext cx="3571059" cy="1644937"/>
          </a:xfrm>
          <a:prstGeom prst="rect">
            <a:avLst/>
          </a:prstGeom>
          <a:ln w="12700">
            <a:miter lim="400000"/>
          </a:ln>
        </p:spPr>
      </p:pic>
      <p:pic>
        <p:nvPicPr>
          <p:cNvPr id="71" name="pasted-image.png"/>
          <p:cNvPicPr/>
          <p:nvPr/>
        </p:nvPicPr>
        <p:blipFill>
          <a:blip r:embed="rId15">
            <a:extLst/>
          </a:blip>
          <a:stretch>
            <a:fillRect/>
          </a:stretch>
        </p:blipFill>
        <p:spPr>
          <a:xfrm>
            <a:off x="5533560" y="11783603"/>
            <a:ext cx="1730814" cy="1597675"/>
          </a:xfrm>
          <a:prstGeom prst="rect">
            <a:avLst/>
          </a:prstGeom>
          <a:ln w="12700">
            <a:miter lim="400000"/>
          </a:ln>
        </p:spPr>
      </p:pic>
      <p:pic>
        <p:nvPicPr>
          <p:cNvPr id="72" name="pasted-image.png"/>
          <p:cNvPicPr/>
          <p:nvPr/>
        </p:nvPicPr>
        <p:blipFill>
          <a:blip r:embed="rId16">
            <a:extLst/>
          </a:blip>
          <a:stretch>
            <a:fillRect/>
          </a:stretch>
        </p:blipFill>
        <p:spPr>
          <a:xfrm>
            <a:off x="8872456" y="3114989"/>
            <a:ext cx="3706144" cy="1347689"/>
          </a:xfrm>
          <a:prstGeom prst="rect">
            <a:avLst/>
          </a:prstGeom>
          <a:ln w="12700">
            <a:miter lim="400000"/>
          </a:ln>
        </p:spPr>
      </p:pic>
      <p:pic>
        <p:nvPicPr>
          <p:cNvPr id="73" name="pasted-image.png"/>
          <p:cNvPicPr/>
          <p:nvPr/>
        </p:nvPicPr>
        <p:blipFill>
          <a:blip r:embed="rId17">
            <a:extLst/>
          </a:blip>
          <a:stretch>
            <a:fillRect/>
          </a:stretch>
        </p:blipFill>
        <p:spPr>
          <a:xfrm>
            <a:off x="9194063" y="4470285"/>
            <a:ext cx="3062929" cy="1347689"/>
          </a:xfrm>
          <a:prstGeom prst="rect">
            <a:avLst/>
          </a:prstGeom>
          <a:ln w="12700">
            <a:miter lim="400000"/>
          </a:ln>
        </p:spPr>
      </p:pic>
      <p:pic>
        <p:nvPicPr>
          <p:cNvPr id="74" name="pasted-image.png"/>
          <p:cNvPicPr/>
          <p:nvPr/>
        </p:nvPicPr>
        <p:blipFill>
          <a:blip r:embed="rId18">
            <a:extLst/>
          </a:blip>
          <a:stretch>
            <a:fillRect/>
          </a:stretch>
        </p:blipFill>
        <p:spPr>
          <a:xfrm>
            <a:off x="9005074" y="5660030"/>
            <a:ext cx="3695763" cy="1371280"/>
          </a:xfrm>
          <a:prstGeom prst="rect">
            <a:avLst/>
          </a:prstGeom>
          <a:ln w="12700">
            <a:miter lim="400000"/>
          </a:ln>
        </p:spPr>
      </p:pic>
      <p:pic>
        <p:nvPicPr>
          <p:cNvPr id="75" name="pasted-image.png"/>
          <p:cNvPicPr/>
          <p:nvPr/>
        </p:nvPicPr>
        <p:blipFill>
          <a:blip r:embed="rId19">
            <a:extLst/>
          </a:blip>
          <a:stretch>
            <a:fillRect/>
          </a:stretch>
        </p:blipFill>
        <p:spPr>
          <a:xfrm>
            <a:off x="9210914" y="8725820"/>
            <a:ext cx="2905035" cy="1275061"/>
          </a:xfrm>
          <a:prstGeom prst="rect">
            <a:avLst/>
          </a:prstGeom>
          <a:ln w="12700">
            <a:miter lim="400000"/>
          </a:ln>
        </p:spPr>
      </p:pic>
      <p:pic>
        <p:nvPicPr>
          <p:cNvPr id="76" name="pasted-image.png"/>
          <p:cNvPicPr/>
          <p:nvPr/>
        </p:nvPicPr>
        <p:blipFill>
          <a:blip r:embed="rId20">
            <a:extLst/>
          </a:blip>
          <a:stretch>
            <a:fillRect/>
          </a:stretch>
        </p:blipFill>
        <p:spPr>
          <a:xfrm>
            <a:off x="9558122" y="10263524"/>
            <a:ext cx="2080696" cy="1302204"/>
          </a:xfrm>
          <a:prstGeom prst="rect">
            <a:avLst/>
          </a:prstGeom>
          <a:ln w="12700">
            <a:miter lim="400000"/>
          </a:ln>
        </p:spPr>
      </p:pic>
      <p:pic>
        <p:nvPicPr>
          <p:cNvPr id="77" name="pasted-image.png"/>
          <p:cNvPicPr/>
          <p:nvPr/>
        </p:nvPicPr>
        <p:blipFill>
          <a:blip r:embed="rId21">
            <a:extLst/>
          </a:blip>
          <a:stretch>
            <a:fillRect/>
          </a:stretch>
        </p:blipFill>
        <p:spPr>
          <a:xfrm>
            <a:off x="8918923" y="11695392"/>
            <a:ext cx="3359094" cy="1302204"/>
          </a:xfrm>
          <a:prstGeom prst="rect">
            <a:avLst/>
          </a:prstGeom>
          <a:ln w="12700">
            <a:miter lim="400000"/>
          </a:ln>
        </p:spPr>
      </p:pic>
      <p:pic>
        <p:nvPicPr>
          <p:cNvPr id="78" name="pasted-image.png"/>
          <p:cNvPicPr/>
          <p:nvPr/>
        </p:nvPicPr>
        <p:blipFill>
          <a:blip r:embed="rId22">
            <a:extLst/>
          </a:blip>
          <a:stretch>
            <a:fillRect/>
          </a:stretch>
        </p:blipFill>
        <p:spPr>
          <a:xfrm>
            <a:off x="13608885" y="3114989"/>
            <a:ext cx="3062929" cy="1199340"/>
          </a:xfrm>
          <a:prstGeom prst="rect">
            <a:avLst/>
          </a:prstGeom>
          <a:ln w="12700">
            <a:miter lim="400000"/>
          </a:ln>
        </p:spPr>
      </p:pic>
      <p:pic>
        <p:nvPicPr>
          <p:cNvPr id="79" name="pasted-image.png"/>
          <p:cNvPicPr/>
          <p:nvPr/>
        </p:nvPicPr>
        <p:blipFill>
          <a:blip r:embed="rId23">
            <a:extLst/>
          </a:blip>
          <a:stretch>
            <a:fillRect/>
          </a:stretch>
        </p:blipFill>
        <p:spPr>
          <a:xfrm>
            <a:off x="14179157" y="4389544"/>
            <a:ext cx="1922384" cy="1771015"/>
          </a:xfrm>
          <a:prstGeom prst="rect">
            <a:avLst/>
          </a:prstGeom>
          <a:ln w="12700">
            <a:miter lim="400000"/>
          </a:ln>
        </p:spPr>
      </p:pic>
      <p:pic>
        <p:nvPicPr>
          <p:cNvPr id="80" name="pasted-image.png"/>
          <p:cNvPicPr/>
          <p:nvPr/>
        </p:nvPicPr>
        <p:blipFill>
          <a:blip r:embed="rId24">
            <a:extLst/>
          </a:blip>
          <a:stretch>
            <a:fillRect/>
          </a:stretch>
        </p:blipFill>
        <p:spPr>
          <a:xfrm>
            <a:off x="13504411" y="6416929"/>
            <a:ext cx="3502380" cy="1275061"/>
          </a:xfrm>
          <a:prstGeom prst="rect">
            <a:avLst/>
          </a:prstGeom>
          <a:ln w="12700">
            <a:miter lim="400000"/>
          </a:ln>
        </p:spPr>
      </p:pic>
      <p:pic>
        <p:nvPicPr>
          <p:cNvPr id="81" name="pasted-image.png"/>
          <p:cNvPicPr/>
          <p:nvPr/>
        </p:nvPicPr>
        <p:blipFill>
          <a:blip r:embed="rId25">
            <a:extLst/>
          </a:blip>
          <a:stretch>
            <a:fillRect/>
          </a:stretch>
        </p:blipFill>
        <p:spPr>
          <a:xfrm>
            <a:off x="14639635" y="8006788"/>
            <a:ext cx="1090982" cy="2017288"/>
          </a:xfrm>
          <a:prstGeom prst="rect">
            <a:avLst/>
          </a:prstGeom>
          <a:ln w="12700">
            <a:miter lim="400000"/>
          </a:ln>
        </p:spPr>
      </p:pic>
      <p:pic>
        <p:nvPicPr>
          <p:cNvPr id="82" name="pasted-image.png"/>
          <p:cNvPicPr/>
          <p:nvPr/>
        </p:nvPicPr>
        <p:blipFill>
          <a:blip r:embed="rId26">
            <a:extLst/>
          </a:blip>
          <a:stretch>
            <a:fillRect/>
          </a:stretch>
        </p:blipFill>
        <p:spPr>
          <a:xfrm>
            <a:off x="13364984" y="10628515"/>
            <a:ext cx="3362574" cy="969673"/>
          </a:xfrm>
          <a:prstGeom prst="rect">
            <a:avLst/>
          </a:prstGeom>
          <a:ln w="12700">
            <a:miter lim="400000"/>
          </a:ln>
        </p:spPr>
      </p:pic>
      <p:pic>
        <p:nvPicPr>
          <p:cNvPr id="83" name="pasted-image.png"/>
          <p:cNvPicPr/>
          <p:nvPr/>
        </p:nvPicPr>
        <p:blipFill>
          <a:blip r:embed="rId27">
            <a:extLst/>
          </a:blip>
          <a:stretch>
            <a:fillRect/>
          </a:stretch>
        </p:blipFill>
        <p:spPr>
          <a:xfrm>
            <a:off x="17594774" y="10890935"/>
            <a:ext cx="3205794" cy="839947"/>
          </a:xfrm>
          <a:prstGeom prst="rect">
            <a:avLst/>
          </a:prstGeom>
          <a:ln w="12700">
            <a:miter lim="400000"/>
          </a:ln>
        </p:spPr>
      </p:pic>
      <p:pic>
        <p:nvPicPr>
          <p:cNvPr id="84" name="pasted-image.png"/>
          <p:cNvPicPr/>
          <p:nvPr/>
        </p:nvPicPr>
        <p:blipFill>
          <a:blip r:embed="rId28">
            <a:extLst/>
          </a:blip>
          <a:stretch>
            <a:fillRect/>
          </a:stretch>
        </p:blipFill>
        <p:spPr>
          <a:xfrm>
            <a:off x="17346979" y="3222481"/>
            <a:ext cx="3057505" cy="1716241"/>
          </a:xfrm>
          <a:prstGeom prst="rect">
            <a:avLst/>
          </a:prstGeom>
          <a:ln w="12700">
            <a:miter lim="400000"/>
          </a:ln>
        </p:spPr>
      </p:pic>
      <p:pic>
        <p:nvPicPr>
          <p:cNvPr id="85" name="pasted-image.png"/>
          <p:cNvPicPr/>
          <p:nvPr/>
        </p:nvPicPr>
        <p:blipFill>
          <a:blip r:embed="rId29">
            <a:extLst/>
          </a:blip>
          <a:stretch>
            <a:fillRect/>
          </a:stretch>
        </p:blipFill>
        <p:spPr>
          <a:xfrm>
            <a:off x="17579861" y="5169917"/>
            <a:ext cx="2913294" cy="1447486"/>
          </a:xfrm>
          <a:prstGeom prst="rect">
            <a:avLst/>
          </a:prstGeom>
          <a:ln w="12700">
            <a:miter lim="400000"/>
          </a:ln>
        </p:spPr>
      </p:pic>
      <p:pic>
        <p:nvPicPr>
          <p:cNvPr id="86" name="pasted-image.png"/>
          <p:cNvPicPr/>
          <p:nvPr/>
        </p:nvPicPr>
        <p:blipFill>
          <a:blip r:embed="rId30">
            <a:extLst/>
          </a:blip>
          <a:stretch>
            <a:fillRect/>
          </a:stretch>
        </p:blipFill>
        <p:spPr>
          <a:xfrm>
            <a:off x="17649783" y="6945062"/>
            <a:ext cx="2838399" cy="1503788"/>
          </a:xfrm>
          <a:prstGeom prst="rect">
            <a:avLst/>
          </a:prstGeom>
          <a:ln w="12700">
            <a:miter lim="400000"/>
          </a:ln>
        </p:spPr>
      </p:pic>
      <p:pic>
        <p:nvPicPr>
          <p:cNvPr id="87" name="pasted-image.png"/>
          <p:cNvPicPr/>
          <p:nvPr/>
        </p:nvPicPr>
        <p:blipFill>
          <a:blip r:embed="rId31">
            <a:extLst/>
          </a:blip>
          <a:stretch>
            <a:fillRect/>
          </a:stretch>
        </p:blipFill>
        <p:spPr>
          <a:xfrm>
            <a:off x="17578294" y="8888688"/>
            <a:ext cx="2981375" cy="1490688"/>
          </a:xfrm>
          <a:prstGeom prst="rect">
            <a:avLst/>
          </a:prstGeom>
          <a:ln w="12700">
            <a:miter lim="400000"/>
          </a:ln>
        </p:spPr>
      </p:pic>
      <p:pic>
        <p:nvPicPr>
          <p:cNvPr id="88" name="pasted-image.png"/>
          <p:cNvPicPr/>
          <p:nvPr/>
        </p:nvPicPr>
        <p:blipFill>
          <a:blip r:embed="rId32">
            <a:extLst/>
          </a:blip>
          <a:stretch>
            <a:fillRect/>
          </a:stretch>
        </p:blipFill>
        <p:spPr>
          <a:xfrm>
            <a:off x="21232049" y="8099766"/>
            <a:ext cx="2337528" cy="2161774"/>
          </a:xfrm>
          <a:prstGeom prst="rect">
            <a:avLst/>
          </a:prstGeom>
          <a:ln w="12700">
            <a:miter lim="400000"/>
          </a:ln>
        </p:spPr>
      </p:pic>
      <p:pic>
        <p:nvPicPr>
          <p:cNvPr id="89" name="pasted-image.png"/>
          <p:cNvPicPr/>
          <p:nvPr/>
        </p:nvPicPr>
        <p:blipFill>
          <a:blip r:embed="rId33">
            <a:extLst/>
          </a:blip>
          <a:stretch>
            <a:fillRect/>
          </a:stretch>
        </p:blipFill>
        <p:spPr>
          <a:xfrm>
            <a:off x="12969330" y="11747234"/>
            <a:ext cx="4153881" cy="1644937"/>
          </a:xfrm>
          <a:prstGeom prst="rect">
            <a:avLst/>
          </a:prstGeom>
          <a:ln w="12700">
            <a:miter lim="400000"/>
          </a:ln>
        </p:spPr>
      </p:pic>
      <p:pic>
        <p:nvPicPr>
          <p:cNvPr id="90" name="pasted-image.png"/>
          <p:cNvPicPr/>
          <p:nvPr/>
        </p:nvPicPr>
        <p:blipFill>
          <a:blip r:embed="rId34">
            <a:extLst/>
          </a:blip>
          <a:stretch>
            <a:fillRect/>
          </a:stretch>
        </p:blipFill>
        <p:spPr>
          <a:xfrm>
            <a:off x="21381428" y="3444152"/>
            <a:ext cx="1733971" cy="1733972"/>
          </a:xfrm>
          <a:prstGeom prst="rect">
            <a:avLst/>
          </a:prstGeom>
          <a:ln w="12700">
            <a:miter lim="400000"/>
          </a:ln>
        </p:spPr>
      </p:pic>
      <p:pic>
        <p:nvPicPr>
          <p:cNvPr id="91" name="pasted-image.png"/>
          <p:cNvPicPr/>
          <p:nvPr/>
        </p:nvPicPr>
        <p:blipFill>
          <a:blip r:embed="rId35">
            <a:extLst/>
          </a:blip>
          <a:stretch>
            <a:fillRect/>
          </a:stretch>
        </p:blipFill>
        <p:spPr>
          <a:xfrm>
            <a:off x="21079649" y="5333692"/>
            <a:ext cx="2337528" cy="2418132"/>
          </a:xfrm>
          <a:prstGeom prst="rect">
            <a:avLst/>
          </a:prstGeom>
          <a:ln w="12700">
            <a:miter lim="400000"/>
          </a:ln>
        </p:spPr>
      </p:pic>
      <p:pic>
        <p:nvPicPr>
          <p:cNvPr id="92" name="pasted-image.png"/>
          <p:cNvPicPr/>
          <p:nvPr/>
        </p:nvPicPr>
        <p:blipFill>
          <a:blip r:embed="rId36">
            <a:extLst/>
          </a:blip>
          <a:stretch>
            <a:fillRect/>
          </a:stretch>
        </p:blipFill>
        <p:spPr>
          <a:xfrm>
            <a:off x="17493174" y="12177748"/>
            <a:ext cx="3634676" cy="839947"/>
          </a:xfrm>
          <a:prstGeom prst="rect">
            <a:avLst/>
          </a:prstGeom>
          <a:ln w="12700">
            <a:miter lim="400000"/>
          </a:ln>
        </p:spPr>
      </p:pic>
      <p:pic>
        <p:nvPicPr>
          <p:cNvPr id="93" name="pasted-image.png"/>
          <p:cNvPicPr/>
          <p:nvPr/>
        </p:nvPicPr>
        <p:blipFill>
          <a:blip r:embed="rId37">
            <a:extLst/>
          </a:blip>
          <a:stretch>
            <a:fillRect/>
          </a:stretch>
        </p:blipFill>
        <p:spPr>
          <a:xfrm>
            <a:off x="9025559" y="7115489"/>
            <a:ext cx="3619074" cy="134768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/>
          <p:nvPr>
            <p:ph type="title"/>
          </p:nvPr>
        </p:nvSpPr>
        <p:spPr>
          <a:xfrm>
            <a:off x="1066800" y="469900"/>
            <a:ext cx="15032311" cy="19685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5800"/>
              <a:t>What is a Persistent Identifier?</a:t>
            </a:r>
          </a:p>
        </p:txBody>
      </p:sp>
      <p:sp>
        <p:nvSpPr>
          <p:cNvPr id="96" name="Shape 96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747474"/>
                </a:solidFill>
              </a:rPr>
              <a:t>A Persistent Identifier (PID) is a long-lasting reference to an object, a single file or set of them</a:t>
            </a:r>
            <a:endParaRPr sz="5000">
              <a:solidFill>
                <a:srgbClr val="747474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747474"/>
                </a:solidFill>
              </a:rPr>
              <a:t>There are multiple types of PIDs. DataCite uses DOIs to reference research data</a:t>
            </a:r>
            <a:endParaRPr sz="5000">
              <a:solidFill>
                <a:srgbClr val="747474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747474"/>
                </a:solidFill>
              </a:rPr>
              <a:t>DOI stands for Digital Object Identifier and it has been used for many years to reference research articles in scholarly communication</a:t>
            </a:r>
          </a:p>
        </p:txBody>
      </p:sp>
      <p:pic>
        <p:nvPicPr>
          <p:cNvPr id="97" name="version 2 wid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721474" y="909393"/>
            <a:ext cx="4581432" cy="15037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/>
          <p:nvPr>
            <p:ph type="title"/>
          </p:nvPr>
        </p:nvSpPr>
        <p:spPr>
          <a:xfrm>
            <a:off x="1066800" y="469900"/>
            <a:ext cx="14001310" cy="19685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5800"/>
              <a:t>Using DOIs</a:t>
            </a:r>
          </a:p>
        </p:txBody>
      </p:sp>
      <p:pic>
        <p:nvPicPr>
          <p:cNvPr id="100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51011" y="4188556"/>
            <a:ext cx="4818123" cy="3363421"/>
          </a:xfrm>
          <a:prstGeom prst="rect">
            <a:avLst/>
          </a:prstGeom>
          <a:ln w="12700">
            <a:miter lim="400000"/>
          </a:ln>
        </p:spPr>
      </p:pic>
      <p:pic>
        <p:nvPicPr>
          <p:cNvPr id="101" name="pasted-imag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374623" y="4531606"/>
            <a:ext cx="2047374" cy="1906175"/>
          </a:xfrm>
          <a:prstGeom prst="rect">
            <a:avLst/>
          </a:prstGeom>
          <a:ln w="12700">
            <a:miter lim="400000"/>
          </a:ln>
        </p:spPr>
      </p:pic>
      <p:sp>
        <p:nvSpPr>
          <p:cNvPr id="102" name="Shape 102"/>
          <p:cNvSpPr/>
          <p:nvPr/>
        </p:nvSpPr>
        <p:spPr>
          <a:xfrm>
            <a:off x="3305483" y="3098980"/>
            <a:ext cx="4966303" cy="8163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1160859">
              <a:defRPr sz="4200">
                <a:solidFill>
                  <a:srgbClr val="535353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200">
                <a:solidFill>
                  <a:srgbClr val="535353"/>
                </a:solidFill>
              </a:rPr>
              <a:t>1. Take a dataset</a:t>
            </a:r>
          </a:p>
        </p:txBody>
      </p:sp>
      <p:sp>
        <p:nvSpPr>
          <p:cNvPr id="103" name="Shape 103"/>
          <p:cNvSpPr/>
          <p:nvPr/>
        </p:nvSpPr>
        <p:spPr>
          <a:xfrm>
            <a:off x="8222765" y="3098980"/>
            <a:ext cx="4966303" cy="8163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1160859">
              <a:defRPr sz="4200">
                <a:solidFill>
                  <a:srgbClr val="535353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200">
                <a:solidFill>
                  <a:srgbClr val="535353"/>
                </a:solidFill>
              </a:rPr>
              <a:t>2. Describe it</a:t>
            </a:r>
          </a:p>
        </p:txBody>
      </p:sp>
      <p:sp>
        <p:nvSpPr>
          <p:cNvPr id="104" name="Shape 104"/>
          <p:cNvSpPr/>
          <p:nvPr/>
        </p:nvSpPr>
        <p:spPr>
          <a:xfrm>
            <a:off x="9080992" y="4101506"/>
            <a:ext cx="3393561" cy="609591"/>
          </a:xfrm>
          <a:prstGeom prst="rect">
            <a:avLst/>
          </a:prstGeom>
          <a:ln w="12700">
            <a:solidFill>
              <a:srgbClr val="808785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1160859">
              <a:defRPr sz="2800">
                <a:solidFill>
                  <a:srgbClr val="535353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535353"/>
                </a:solidFill>
              </a:rPr>
              <a:t>Title</a:t>
            </a:r>
          </a:p>
        </p:txBody>
      </p:sp>
      <p:sp>
        <p:nvSpPr>
          <p:cNvPr id="105" name="Shape 105"/>
          <p:cNvSpPr/>
          <p:nvPr/>
        </p:nvSpPr>
        <p:spPr>
          <a:xfrm>
            <a:off x="9080992" y="4833488"/>
            <a:ext cx="3393561" cy="609592"/>
          </a:xfrm>
          <a:prstGeom prst="rect">
            <a:avLst/>
          </a:prstGeom>
          <a:ln w="12700">
            <a:solidFill>
              <a:srgbClr val="808785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1160859">
              <a:defRPr sz="2800">
                <a:solidFill>
                  <a:srgbClr val="535353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535353"/>
                </a:solidFill>
              </a:rPr>
              <a:t>Authors</a:t>
            </a:r>
          </a:p>
        </p:txBody>
      </p:sp>
      <p:sp>
        <p:nvSpPr>
          <p:cNvPr id="106" name="Shape 106"/>
          <p:cNvSpPr/>
          <p:nvPr/>
        </p:nvSpPr>
        <p:spPr>
          <a:xfrm>
            <a:off x="9080992" y="5565471"/>
            <a:ext cx="3393561" cy="609591"/>
          </a:xfrm>
          <a:prstGeom prst="rect">
            <a:avLst/>
          </a:prstGeom>
          <a:ln w="12700">
            <a:solidFill>
              <a:srgbClr val="808785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1160859">
              <a:defRPr sz="2800">
                <a:solidFill>
                  <a:srgbClr val="535353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535353"/>
                </a:solidFill>
              </a:rPr>
              <a:t>Year</a:t>
            </a:r>
          </a:p>
        </p:txBody>
      </p:sp>
      <p:sp>
        <p:nvSpPr>
          <p:cNvPr id="107" name="Shape 107"/>
          <p:cNvSpPr/>
          <p:nvPr/>
        </p:nvSpPr>
        <p:spPr>
          <a:xfrm>
            <a:off x="9080992" y="6318036"/>
            <a:ext cx="3393561" cy="609591"/>
          </a:xfrm>
          <a:prstGeom prst="rect">
            <a:avLst/>
          </a:prstGeom>
          <a:ln w="12700">
            <a:solidFill>
              <a:srgbClr val="808785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1160859">
              <a:defRPr sz="2800">
                <a:solidFill>
                  <a:srgbClr val="535353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535353"/>
                </a:solidFill>
              </a:rPr>
              <a:t>Description</a:t>
            </a:r>
          </a:p>
        </p:txBody>
      </p:sp>
      <p:sp>
        <p:nvSpPr>
          <p:cNvPr id="108" name="Shape 108"/>
          <p:cNvSpPr/>
          <p:nvPr/>
        </p:nvSpPr>
        <p:spPr>
          <a:xfrm>
            <a:off x="9080992" y="7029436"/>
            <a:ext cx="3393561" cy="609591"/>
          </a:xfrm>
          <a:prstGeom prst="rect">
            <a:avLst/>
          </a:prstGeom>
          <a:ln w="12700">
            <a:solidFill>
              <a:srgbClr val="808785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1160859">
              <a:defRPr sz="2800">
                <a:solidFill>
                  <a:srgbClr val="535353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535353"/>
                </a:solidFill>
              </a:rPr>
              <a:t>And others…</a:t>
            </a:r>
          </a:p>
        </p:txBody>
      </p:sp>
      <p:sp>
        <p:nvSpPr>
          <p:cNvPr id="109" name="Shape 109"/>
          <p:cNvSpPr/>
          <p:nvPr/>
        </p:nvSpPr>
        <p:spPr>
          <a:xfrm>
            <a:off x="14915159" y="3107712"/>
            <a:ext cx="4966302" cy="816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1160859">
              <a:defRPr sz="4200">
                <a:solidFill>
                  <a:srgbClr val="535353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200">
                <a:solidFill>
                  <a:srgbClr val="535353"/>
                </a:solidFill>
              </a:rPr>
              <a:t>3. Assign a DOI</a:t>
            </a:r>
          </a:p>
        </p:txBody>
      </p:sp>
      <p:sp>
        <p:nvSpPr>
          <p:cNvPr id="110" name="Shape 110"/>
          <p:cNvSpPr/>
          <p:nvPr/>
        </p:nvSpPr>
        <p:spPr>
          <a:xfrm>
            <a:off x="3153446" y="3911303"/>
            <a:ext cx="10153458" cy="3917927"/>
          </a:xfrm>
          <a:prstGeom prst="rect">
            <a:avLst/>
          </a:prstGeom>
          <a:ln w="12700">
            <a:solidFill>
              <a:srgbClr val="808785"/>
            </a:solidFill>
            <a:miter lim="400000"/>
          </a:ln>
        </p:spPr>
        <p:txBody>
          <a:bodyPr lIns="0" tIns="0" rIns="0" bIns="0" anchor="ctr"/>
          <a:lstStyle/>
          <a:p>
            <a:pPr lvl="0" defTabSz="1160859">
              <a:defRPr sz="2800">
                <a:solidFill>
                  <a:srgbClr val="535353"/>
                </a:solidFill>
              </a:defRPr>
            </a:pPr>
          </a:p>
        </p:txBody>
      </p:sp>
      <p:sp>
        <p:nvSpPr>
          <p:cNvPr id="111" name="Shape 111"/>
          <p:cNvSpPr/>
          <p:nvPr/>
        </p:nvSpPr>
        <p:spPr>
          <a:xfrm>
            <a:off x="15617238" y="7054235"/>
            <a:ext cx="3895521" cy="609591"/>
          </a:xfrm>
          <a:prstGeom prst="rect">
            <a:avLst/>
          </a:prstGeom>
          <a:ln w="12700">
            <a:solidFill>
              <a:srgbClr val="808785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1160859">
              <a:defRPr sz="2800">
                <a:solidFill>
                  <a:srgbClr val="535353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535353"/>
                </a:solidFill>
              </a:rPr>
              <a:t>10.1234/exampledata</a:t>
            </a:r>
          </a:p>
        </p:txBody>
      </p:sp>
      <p:sp>
        <p:nvSpPr>
          <p:cNvPr id="112" name="Shape 112"/>
          <p:cNvSpPr/>
          <p:nvPr/>
        </p:nvSpPr>
        <p:spPr>
          <a:xfrm>
            <a:off x="13665297" y="5174499"/>
            <a:ext cx="2244661" cy="6274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014" y="14256"/>
                </a:moveTo>
                <a:lnTo>
                  <a:pt x="4014" y="21600"/>
                </a:lnTo>
                <a:lnTo>
                  <a:pt x="0" y="10800"/>
                </a:lnTo>
                <a:lnTo>
                  <a:pt x="4014" y="0"/>
                </a:lnTo>
                <a:lnTo>
                  <a:pt x="4014" y="7344"/>
                </a:lnTo>
                <a:lnTo>
                  <a:pt x="21600" y="7344"/>
                </a:lnTo>
                <a:lnTo>
                  <a:pt x="21600" y="14256"/>
                </a:lnTo>
                <a:close/>
              </a:path>
            </a:pathLst>
          </a:custGeom>
          <a:solidFill>
            <a:srgbClr val="CBCBCB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13" name="Shape 113"/>
          <p:cNvSpPr/>
          <p:nvPr/>
        </p:nvSpPr>
        <p:spPr>
          <a:xfrm>
            <a:off x="4710390" y="8538048"/>
            <a:ext cx="7039571" cy="8163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1160859">
              <a:defRPr sz="4200">
                <a:solidFill>
                  <a:srgbClr val="535353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200">
                <a:solidFill>
                  <a:srgbClr val="535353"/>
                </a:solidFill>
              </a:rPr>
              <a:t>4. Reuse and reference!</a:t>
            </a:r>
          </a:p>
        </p:txBody>
      </p:sp>
      <p:pic>
        <p:nvPicPr>
          <p:cNvPr id="114" name="pasted-image.png"/>
          <p:cNvPicPr/>
          <p:nvPr/>
        </p:nvPicPr>
        <p:blipFill>
          <a:blip r:embed="rId4">
            <a:extLst/>
          </a:blip>
          <a:srcRect l="3142" t="0" r="0" b="0"/>
          <a:stretch>
            <a:fillRect/>
          </a:stretch>
        </p:blipFill>
        <p:spPr>
          <a:xfrm>
            <a:off x="3732961" y="9688679"/>
            <a:ext cx="8994411" cy="840036"/>
          </a:xfrm>
          <a:prstGeom prst="rect">
            <a:avLst/>
          </a:prstGeom>
          <a:ln w="12700">
            <a:miter lim="400000"/>
          </a:ln>
        </p:spPr>
      </p:pic>
      <p:pic>
        <p:nvPicPr>
          <p:cNvPr id="115" name="pasted-image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334805" y="11260017"/>
            <a:ext cx="1013223" cy="840036"/>
          </a:xfrm>
          <a:prstGeom prst="rect">
            <a:avLst/>
          </a:prstGeom>
          <a:ln w="12700">
            <a:miter lim="400000"/>
          </a:ln>
        </p:spPr>
      </p:pic>
      <p:pic>
        <p:nvPicPr>
          <p:cNvPr id="116" name="pasted-image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204986" y="11260017"/>
            <a:ext cx="1013223" cy="840036"/>
          </a:xfrm>
          <a:prstGeom prst="rect">
            <a:avLst/>
          </a:prstGeom>
          <a:ln w="12700">
            <a:miter lim="400000"/>
          </a:ln>
        </p:spPr>
      </p:pic>
      <p:sp>
        <p:nvSpPr>
          <p:cNvPr id="117" name="Shape 117"/>
          <p:cNvSpPr/>
          <p:nvPr/>
        </p:nvSpPr>
        <p:spPr>
          <a:xfrm>
            <a:off x="3153446" y="9365689"/>
            <a:ext cx="10153458" cy="1485929"/>
          </a:xfrm>
          <a:prstGeom prst="rect">
            <a:avLst/>
          </a:prstGeom>
          <a:ln w="12700">
            <a:solidFill>
              <a:srgbClr val="808785"/>
            </a:solidFill>
            <a:miter lim="400000"/>
          </a:ln>
        </p:spPr>
        <p:txBody>
          <a:bodyPr lIns="0" tIns="0" rIns="0" bIns="0" anchor="ctr"/>
          <a:lstStyle/>
          <a:p>
            <a:pPr lvl="0" defTabSz="1160859">
              <a:defRPr sz="2800">
                <a:solidFill>
                  <a:srgbClr val="535353"/>
                </a:solidFill>
              </a:defRPr>
            </a:pPr>
          </a:p>
        </p:txBody>
      </p:sp>
      <p:sp>
        <p:nvSpPr>
          <p:cNvPr id="118" name="Shape 118"/>
          <p:cNvSpPr/>
          <p:nvPr/>
        </p:nvSpPr>
        <p:spPr>
          <a:xfrm>
            <a:off x="5337966" y="11260017"/>
            <a:ext cx="2047373" cy="8163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1160859">
              <a:defRPr sz="4200">
                <a:solidFill>
                  <a:srgbClr val="535353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200">
                <a:solidFill>
                  <a:srgbClr val="535353"/>
                </a:solidFill>
              </a:rPr>
              <a:t>Unique</a:t>
            </a:r>
          </a:p>
        </p:txBody>
      </p:sp>
      <p:sp>
        <p:nvSpPr>
          <p:cNvPr id="119" name="Shape 119"/>
          <p:cNvSpPr/>
          <p:nvPr/>
        </p:nvSpPr>
        <p:spPr>
          <a:xfrm>
            <a:off x="9083550" y="11260017"/>
            <a:ext cx="2900289" cy="8163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1160859">
              <a:defRPr sz="4200">
                <a:solidFill>
                  <a:srgbClr val="535353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200">
                <a:solidFill>
                  <a:srgbClr val="535353"/>
                </a:solidFill>
              </a:rPr>
              <a:t>Persistent</a:t>
            </a:r>
          </a:p>
        </p:txBody>
      </p:sp>
      <p:sp>
        <p:nvSpPr>
          <p:cNvPr id="120" name="Shape 120"/>
          <p:cNvSpPr/>
          <p:nvPr/>
        </p:nvSpPr>
        <p:spPr>
          <a:xfrm>
            <a:off x="14041031" y="8538048"/>
            <a:ext cx="7039571" cy="8163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1160859">
              <a:defRPr sz="4200">
                <a:solidFill>
                  <a:srgbClr val="535353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200">
                <a:solidFill>
                  <a:srgbClr val="535353"/>
                </a:solidFill>
              </a:rPr>
              <a:t>5. Enjoy the benefits</a:t>
            </a:r>
          </a:p>
        </p:txBody>
      </p:sp>
      <p:sp>
        <p:nvSpPr>
          <p:cNvPr id="121" name="Shape 121"/>
          <p:cNvSpPr/>
          <p:nvPr/>
        </p:nvSpPr>
        <p:spPr>
          <a:xfrm>
            <a:off x="15629255" y="9455673"/>
            <a:ext cx="1895048" cy="1725244"/>
          </a:xfrm>
          <a:prstGeom prst="rect">
            <a:avLst/>
          </a:prstGeom>
          <a:ln w="25400">
            <a:solidFill>
              <a:srgbClr val="92BE2B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1160859">
              <a:defRPr sz="2800">
                <a:solidFill>
                  <a:srgbClr val="535353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535353"/>
                </a:solidFill>
              </a:rPr>
              <a:t>Findability</a:t>
            </a:r>
          </a:p>
        </p:txBody>
      </p:sp>
      <p:sp>
        <p:nvSpPr>
          <p:cNvPr id="122" name="Shape 122"/>
          <p:cNvSpPr/>
          <p:nvPr/>
        </p:nvSpPr>
        <p:spPr>
          <a:xfrm>
            <a:off x="15605444" y="11305580"/>
            <a:ext cx="1942673" cy="1725244"/>
          </a:xfrm>
          <a:prstGeom prst="rect">
            <a:avLst/>
          </a:prstGeom>
          <a:ln w="25400">
            <a:solidFill>
              <a:srgbClr val="92BE2B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1160859">
              <a:defRPr sz="2800">
                <a:solidFill>
                  <a:srgbClr val="535353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535353"/>
                </a:solidFill>
              </a:rPr>
              <a:t>Reusability</a:t>
            </a:r>
          </a:p>
        </p:txBody>
      </p:sp>
      <p:sp>
        <p:nvSpPr>
          <p:cNvPr id="123" name="Shape 123"/>
          <p:cNvSpPr/>
          <p:nvPr/>
        </p:nvSpPr>
        <p:spPr>
          <a:xfrm>
            <a:off x="17629505" y="9448400"/>
            <a:ext cx="1895048" cy="1739792"/>
          </a:xfrm>
          <a:prstGeom prst="rect">
            <a:avLst/>
          </a:prstGeom>
          <a:ln w="25400">
            <a:solidFill>
              <a:srgbClr val="92BE2B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1160859">
              <a:defRPr sz="2800">
                <a:solidFill>
                  <a:srgbClr val="535353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535353"/>
                </a:solidFill>
              </a:rPr>
              <a:t>Track citations</a:t>
            </a:r>
          </a:p>
        </p:txBody>
      </p:sp>
      <p:sp>
        <p:nvSpPr>
          <p:cNvPr id="124" name="Shape 124"/>
          <p:cNvSpPr/>
          <p:nvPr/>
        </p:nvSpPr>
        <p:spPr>
          <a:xfrm>
            <a:off x="17629505" y="11305580"/>
            <a:ext cx="1895048" cy="1725244"/>
          </a:xfrm>
          <a:prstGeom prst="rect">
            <a:avLst/>
          </a:prstGeom>
          <a:ln w="25400">
            <a:solidFill>
              <a:srgbClr val="92BE2B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1160859">
              <a:defRPr sz="2800">
                <a:solidFill>
                  <a:srgbClr val="535353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535353"/>
                </a:solidFill>
              </a:rPr>
              <a:t>Measure impact</a:t>
            </a:r>
          </a:p>
        </p:txBody>
      </p:sp>
      <p:pic>
        <p:nvPicPr>
          <p:cNvPr id="125" name="version 2 wide.pdf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8721474" y="909393"/>
            <a:ext cx="4581432" cy="15037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 algn="ctr">
              <a:defRPr sz="1800"/>
            </a:pPr>
            <a:r>
              <a:rPr sz="5800">
                <a:solidFill>
                  <a:srgbClr val="747474"/>
                </a:solidFill>
              </a:rPr>
              <a:t>Become a member and help us </a:t>
            </a:r>
            <a:endParaRPr sz="5800">
              <a:solidFill>
                <a:srgbClr val="747474"/>
              </a:solidFill>
            </a:endParaRPr>
          </a:p>
          <a:p>
            <a:pPr lvl="0" algn="ctr">
              <a:defRPr sz="1800"/>
            </a:pPr>
            <a:r>
              <a:rPr sz="5800">
                <a:solidFill>
                  <a:srgbClr val="747474"/>
                </a:solidFill>
              </a:rPr>
              <a:t>make research better!</a:t>
            </a:r>
          </a:p>
        </p:txBody>
      </p:sp>
      <p:sp>
        <p:nvSpPr>
          <p:cNvPr id="128" name="Shape 128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algn="ctr">
              <a:defRPr u="sng">
                <a:solidFill>
                  <a:srgbClr val="82A1AB"/>
                </a:solidFill>
                <a:hlinkClick r:id="rId2" invalidUrl="" action="" tgtFrame="" tooltip="" history="1" highlightClick="0" endSnd="0"/>
              </a:defRPr>
            </a:lvl1pPr>
          </a:lstStyle>
          <a:p>
            <a:pPr lvl="0">
              <a:defRPr sz="1800" u="none">
                <a:solidFill>
                  <a:srgbClr val="000000"/>
                </a:solidFill>
              </a:defRPr>
            </a:pPr>
            <a:r>
              <a:rPr sz="3600" u="sng">
                <a:solidFill>
                  <a:srgbClr val="82A1AB"/>
                </a:solidFill>
                <a:hlinkClick r:id="rId2" invalidUrl="" action="" tgtFrame="" tooltip="" history="1" highlightClick="0" endSnd="0"/>
              </a:rPr>
              <a:t>https://www.datacite.org/join-datacite</a:t>
            </a:r>
          </a:p>
        </p:txBody>
      </p:sp>
      <p:pic>
        <p:nvPicPr>
          <p:cNvPr id="129" name="version 2 wide.pd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740582" y="11094297"/>
            <a:ext cx="4902836" cy="160928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theme/theme1.xml><?xml version="1.0" encoding="utf-8"?>
<a:theme xmlns:a="http://schemas.openxmlformats.org/drawingml/2006/main" xmlns:r="http://schemas.openxmlformats.org/officeDocument/2006/relationships" name="ModernPortfolio">
  <a:themeElements>
    <a:clrScheme name="ModernPortfolio">
      <a:dk1>
        <a:srgbClr val="000000"/>
      </a:dk1>
      <a:lt1>
        <a:srgbClr val="FFFFFF"/>
      </a:lt1>
      <a:dk2>
        <a:srgbClr val="5C5C5C"/>
      </a:dk2>
      <a:lt2>
        <a:srgbClr val="CBCBCB"/>
      </a:lt2>
      <a:accent1>
        <a:srgbClr val="557E8A"/>
      </a:accent1>
      <a:accent2>
        <a:srgbClr val="88885A"/>
      </a:accent2>
      <a:accent3>
        <a:srgbClr val="B29E85"/>
      </a:accent3>
      <a:accent4>
        <a:srgbClr val="BB7B52"/>
      </a:accent4>
      <a:accent5>
        <a:srgbClr val="CF7F66"/>
      </a:accent5>
      <a:accent6>
        <a:srgbClr val="62647B"/>
      </a:accent6>
      <a:hlink>
        <a:srgbClr val="0000FF"/>
      </a:hlink>
      <a:folHlink>
        <a:srgbClr val="FF00FF"/>
      </a:folHlink>
    </a:clrScheme>
    <a:fontScheme name="ModernPortfolio">
      <a:majorFont>
        <a:latin typeface="Helvetica Neue Light"/>
        <a:ea typeface="Helvetica Neue Light"/>
        <a:cs typeface="Helvetica Neue Light"/>
      </a:majorFont>
      <a:minorFont>
        <a:latin typeface="Helvetica Neue Light"/>
        <a:ea typeface="Helvetica Neue Light"/>
        <a:cs typeface="Helvetica Neue Light"/>
      </a:minorFont>
    </a:fontScheme>
    <a:fmtScheme name="ModernPortfol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325D6B"/>
        </a:solidFill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0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rgbClr val="ABABAB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0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ModernPortfolio">
  <a:themeElements>
    <a:clrScheme name="ModernPortfolio">
      <a:dk1>
        <a:srgbClr val="000000"/>
      </a:dk1>
      <a:lt1>
        <a:srgbClr val="FFFFFF"/>
      </a:lt1>
      <a:dk2>
        <a:srgbClr val="5C5C5C"/>
      </a:dk2>
      <a:lt2>
        <a:srgbClr val="CBCBCB"/>
      </a:lt2>
      <a:accent1>
        <a:srgbClr val="557E8A"/>
      </a:accent1>
      <a:accent2>
        <a:srgbClr val="88885A"/>
      </a:accent2>
      <a:accent3>
        <a:srgbClr val="B29E85"/>
      </a:accent3>
      <a:accent4>
        <a:srgbClr val="BB7B52"/>
      </a:accent4>
      <a:accent5>
        <a:srgbClr val="CF7F66"/>
      </a:accent5>
      <a:accent6>
        <a:srgbClr val="62647B"/>
      </a:accent6>
      <a:hlink>
        <a:srgbClr val="0000FF"/>
      </a:hlink>
      <a:folHlink>
        <a:srgbClr val="FF00FF"/>
      </a:folHlink>
    </a:clrScheme>
    <a:fontScheme name="ModernPortfolio">
      <a:majorFont>
        <a:latin typeface="Helvetica Neue Light"/>
        <a:ea typeface="Helvetica Neue Light"/>
        <a:cs typeface="Helvetica Neue Light"/>
      </a:majorFont>
      <a:minorFont>
        <a:latin typeface="Helvetica Neue Light"/>
        <a:ea typeface="Helvetica Neue Light"/>
        <a:cs typeface="Helvetica Neue Light"/>
      </a:minorFont>
    </a:fontScheme>
    <a:fmtScheme name="ModernPortfol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325D6B"/>
        </a:solidFill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0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rgbClr val="ABABAB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0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